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59" r:id="rId3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5345" autoAdjust="0"/>
  </p:normalViewPr>
  <p:slideViewPr>
    <p:cSldViewPr snapToGrid="0">
      <p:cViewPr varScale="1">
        <p:scale>
          <a:sx n="91" d="100"/>
          <a:sy n="91" d="100"/>
        </p:scale>
        <p:origin x="141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38D6FE3C-34D8-4B4B-9273-D907B0A3B964}" type="datetimeFigureOut">
              <a:rPr lang="th-TH"/>
              <a:t>21/01/57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E169A89D-734B-4FAD-B6E7-2B864E72E489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1D0FF5F4-5691-49AF-9E16-FB22826F7264}" type="datetimeFigureOut">
              <a:t>21/01/57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952A89D7-7603-4ECB-ADF6-F6CF2BE4F401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เมื่อต้องการเปลี่ยนแผ่นพับนี้ ให้แทนที่เนื้อหาตัวอย่างของเราด้วยเนื้อหาของคุณเอง หรือถ้าคุณต้องการเริ่มใหม่ตั้งแต่ต้น ให้กดปุ่ม สไลด์ใหม่ บนแท็บ หน้าแรก เพื่อแทรกหน้าใหม่ 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ตอนนี้ให้ใส่ข้อความและรูปภาพของคุณลงในพื้นที่ที่สำรองไว้ที่ว่างเปล่า เมื่อต้องการเปลี่ยนโลโก้ให้เป็นของคุณเอง ให้เลือกรูปภาพ "แทนที่ด้วยโลโก้" และเลือก เปลี่ยนรูปภาพ บนแท็บ รูปแบบ ของ เครื่องมือรูปภาพ</a:t>
            </a:r>
          </a:p>
          <a:p>
            <a:endParaRPr lang="th-TH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และ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คุณพอจะเห็นรอยพับที่เราทำไว้ให้หรือเปล่า ค่อนข้างจางมากๆ แต่ถ้าไม่อยากให้มีรอยนี้อยู่บนแผ่นพับของคุณ ให้เลือกและลบรอยพับออกก่อนที่จะพิมพ์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7" name="ตัวแทนรูปบนสไลด์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2091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เมื่อต้องการเปลี่ยนแผ่นพับนี้ ให้แทนที่เนื้อหาตัวอย่างของเราด้วยเนื้อหาของคุณเอง หรือถ้าคุณต้องการเริ่มใหม่ ตั้งแต่ต้น ให้กดปุ่ม สไลด์ใหม่ บนแท็บ หน้าแรก เพื่อแทรกหน้าใหม่ ตอนนี้ให้ใส่ข้อความและรูปภาพของคุณลงในพื้นที่ที่สำรองไว้ที่ว่างเปล่า เมื่อต้องการเปลี่ยนโลโก้ให้เป็นของคุณเอง  ให้เลือกรูปภาพ "แทนที่ด้วยโลโก้" และเลือก เปลี่ยนรูปภาพ บนแท็บ รูปแบบ ของ เครื่องมือรูปภาพ</a:t>
            </a:r>
          </a:p>
          <a:p>
            <a:endParaRPr lang="th-TH" dirty="0" smtClean="0"/>
          </a:p>
          <a:p>
            <a:r>
              <a:rPr lang="th-TH" dirty="0"/>
              <a:t>และคุณสังเกตเห็นรึเปล่าว่าเราทำรอยพับให้คุณแล้ว รอยพับนั้นบางมาก แต่ถ้าคุณไม่ต้องการให้มีรอยพับแสดงอยู่บนแผ่นพับของคุณ ให้เลือกและลบรอยดังกล่าวออกก่อนที่คุณจะพิมพ์ก็ได้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7" name="ตัวแทนรูปบนสไลด์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5084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หน้าด้านนอ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 userDrawn="1"/>
        </p:nvSpPr>
        <p:spPr>
          <a:xfrm>
            <a:off x="442027" y="3040910"/>
            <a:ext cx="2424223" cy="996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3" name="ตัวแทนข้อความ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282453" y="5905510"/>
            <a:ext cx="2471737" cy="347642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th-TH" sz="9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ชื่อบริษัท</a:t>
            </a:r>
          </a:p>
        </p:txBody>
      </p:sp>
      <p:sp>
        <p:nvSpPr>
          <p:cNvPr id="24" name="ตัวแทนข้อความ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9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ที่อยู่ธุรกิจ</a:t>
            </a:r>
          </a:p>
        </p:txBody>
      </p:sp>
      <p:sp>
        <p:nvSpPr>
          <p:cNvPr id="28" name="ตัวแทนข้อความ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90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31" name="ตัวแทนข้อความ 21"/>
          <p:cNvSpPr>
            <a:spLocks noGrp="1"/>
          </p:cNvSpPr>
          <p:nvPr>
            <p:ph type="body" sz="quarter" idx="20" hasCustomPrompt="1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1600" b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ข้อความหัวเรื่อง</a:t>
            </a:r>
          </a:p>
        </p:txBody>
      </p:sp>
      <p:sp>
        <p:nvSpPr>
          <p:cNvPr id="33" name="ตัวแทนข้อความ 21"/>
          <p:cNvSpPr>
            <a:spLocks noGrp="1"/>
          </p:cNvSpPr>
          <p:nvPr>
            <p:ph type="body" sz="quarter" idx="21" hasCustomPrompt="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90000"/>
              </a:lnSpc>
              <a:spcBef>
                <a:spcPts val="0"/>
              </a:spcBef>
              <a:buNone/>
              <a:defRPr lang="th-TH" sz="3800" b="1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ข้อความหัวเรื่อง</a:t>
            </a:r>
          </a:p>
        </p:txBody>
      </p:sp>
      <p:sp>
        <p:nvSpPr>
          <p:cNvPr id="34" name="ตัวแทนข้อความ 21"/>
          <p:cNvSpPr>
            <a:spLocks noGrp="1"/>
          </p:cNvSpPr>
          <p:nvPr>
            <p:ph type="body" sz="quarter" idx="22" hasCustomPrompt="1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th-TH" sz="18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20" name="ตัวแทนข้อความ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081241" y="4061237"/>
            <a:ext cx="2381694" cy="341040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th-TH" sz="10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ชื่อผู้รับ</a:t>
            </a:r>
          </a:p>
        </p:txBody>
      </p:sp>
      <p:sp>
        <p:nvSpPr>
          <p:cNvPr id="18" name="สี่เหลี่ยมผืนผ้า 17"/>
          <p:cNvSpPr/>
          <p:nvPr userDrawn="1"/>
        </p:nvSpPr>
        <p:spPr>
          <a:xfrm>
            <a:off x="442027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" name="สี่เหลี่ยมผืนผ้า 21"/>
          <p:cNvSpPr/>
          <p:nvPr userDrawn="1"/>
        </p:nvSpPr>
        <p:spPr>
          <a:xfrm>
            <a:off x="7154649" y="3867502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6" name="ตัวแทนข้อความ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567975" y="3923123"/>
            <a:ext cx="2381694" cy="61726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1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ที่อยู่</a:t>
            </a:r>
            <a:r>
              <a:t/>
            </a:r>
            <a:br/>
            <a:r>
              <a:rPr lang="th-TH"/>
              <a:t>จังหวัด รหัสไปรษณีย์</a:t>
            </a:r>
          </a:p>
        </p:txBody>
      </p:sp>
      <p:sp>
        <p:nvSpPr>
          <p:cNvPr id="29" name="ตัวแทนข้อความ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194895" y="4208443"/>
            <a:ext cx="1785749" cy="6425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9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[เว็บไซต์]</a:t>
            </a:r>
            <a:r>
              <a:t/>
            </a:r>
            <a:br/>
            <a:r>
              <a:rPr lang="th-TH"/>
              <a:t>[อีเมล]</a:t>
            </a:r>
          </a:p>
        </p:txBody>
      </p:sp>
      <p:sp>
        <p:nvSpPr>
          <p:cNvPr id="30" name="ตัวแทนข้อความ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194895" y="6101041"/>
            <a:ext cx="1785749" cy="6425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90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โทรศัพท์ [หมายเลขโทรศัพท์]</a:t>
            </a:r>
            <a:r>
              <a:t/>
            </a:r>
            <a:br/>
            <a:r>
              <a:rPr lang="th-TH"/>
              <a:t>โทรสาร [หมายเลขโทรสาร]</a:t>
            </a:r>
          </a:p>
        </p:txBody>
      </p:sp>
      <p:sp>
        <p:nvSpPr>
          <p:cNvPr id="5" name="ตัวแทนรูปภาพ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th-TH" sz="1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32" name="สี่เหลี่ยมผืนผ้า 31"/>
          <p:cNvSpPr/>
          <p:nvPr userDrawn="1"/>
        </p:nvSpPr>
        <p:spPr>
          <a:xfrm>
            <a:off x="6435513" y="2011680"/>
            <a:ext cx="54864" cy="5303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5" name="สี่เหลี่ยมผืนผ้า 34"/>
          <p:cNvSpPr/>
          <p:nvPr userDrawn="1"/>
        </p:nvSpPr>
        <p:spPr>
          <a:xfrm>
            <a:off x="6435513" y="484844"/>
            <a:ext cx="54864" cy="128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28" hasCustomPrompt="1"/>
          </p:nvPr>
        </p:nvSpPr>
        <p:spPr>
          <a:xfrm>
            <a:off x="7155180" y="465810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5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500"/>
            </a:lvl2pPr>
            <a:lvl3pPr marL="0" indent="0" latinLnBrk="0">
              <a:spcBef>
                <a:spcPts val="0"/>
              </a:spcBef>
              <a:buNone/>
              <a:defRPr lang="th-TH" sz="500"/>
            </a:lvl3pPr>
            <a:lvl4pPr marL="0" indent="0" latinLnBrk="0">
              <a:spcBef>
                <a:spcPts val="0"/>
              </a:spcBef>
              <a:buNone/>
              <a:defRPr lang="th-TH" sz="500"/>
            </a:lvl4pPr>
            <a:lvl5pPr marL="0" indent="0" latinLnBrk="0">
              <a:spcBef>
                <a:spcPts val="0"/>
              </a:spcBef>
              <a:buNone/>
              <a:defRPr lang="th-TH" sz="500"/>
            </a:lvl5pPr>
          </a:lstStyle>
          <a:p>
            <a:pPr lvl="0"/>
            <a:r>
              <a:rPr lang="th-TH"/>
              <a:t> </a:t>
            </a:r>
          </a:p>
        </p:txBody>
      </p:sp>
      <p:sp>
        <p:nvSpPr>
          <p:cNvPr id="40" name="ตัวแทนข้อความ 12"/>
          <p:cNvSpPr>
            <a:spLocks noGrp="1"/>
          </p:cNvSpPr>
          <p:nvPr>
            <p:ph type="body" sz="quarter" idx="29" hasCustomPrompt="1"/>
          </p:nvPr>
        </p:nvSpPr>
        <p:spPr>
          <a:xfrm>
            <a:off x="442558" y="5260735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5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500"/>
            </a:lvl2pPr>
            <a:lvl3pPr marL="0" indent="0" latinLnBrk="0">
              <a:spcBef>
                <a:spcPts val="0"/>
              </a:spcBef>
              <a:buNone/>
              <a:defRPr lang="th-TH" sz="500"/>
            </a:lvl3pPr>
            <a:lvl4pPr marL="0" indent="0" latinLnBrk="0">
              <a:spcBef>
                <a:spcPts val="0"/>
              </a:spcBef>
              <a:buNone/>
              <a:defRPr lang="th-TH" sz="500"/>
            </a:lvl4pPr>
            <a:lvl5pPr marL="0" indent="0" latinLnBrk="0">
              <a:spcBef>
                <a:spcPts val="0"/>
              </a:spcBef>
              <a:buNone/>
              <a:defRPr lang="th-TH" sz="500"/>
            </a:lvl5pPr>
          </a:lstStyle>
          <a:p>
            <a:pPr lvl="0"/>
            <a:r>
              <a:rPr 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หน้าด้านใ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ตัวแทนข้อความ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16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43" name="ตัวแทนข้อความ 21"/>
          <p:cNvSpPr>
            <a:spLocks noGrp="1"/>
          </p:cNvSpPr>
          <p:nvPr>
            <p:ph type="body" sz="quarter" idx="31" hasCustomPrompt="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10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9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26" name="ตัวแทนข้อความ 21"/>
          <p:cNvSpPr>
            <a:spLocks noGrp="1"/>
          </p:cNvSpPr>
          <p:nvPr>
            <p:ph type="body" sz="quarter" idx="36" hasCustomPrompt="1"/>
          </p:nvPr>
        </p:nvSpPr>
        <p:spPr>
          <a:xfrm>
            <a:off x="434340" y="3625703"/>
            <a:ext cx="2423160" cy="409096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th-TH" sz="11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27" name="ตัวแทนข้อความ 21"/>
          <p:cNvSpPr>
            <a:spLocks noGrp="1"/>
          </p:cNvSpPr>
          <p:nvPr>
            <p:ph type="body" sz="quarter" idx="37" hasCustomPrompt="1"/>
          </p:nvPr>
        </p:nvSpPr>
        <p:spPr>
          <a:xfrm>
            <a:off x="434340" y="4034799"/>
            <a:ext cx="2423160" cy="626510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10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9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cxnSp>
        <p:nvCxnSpPr>
          <p:cNvPr id="35" name="ตัวเชื่อมต่อแบบตรง 34" hidden="1"/>
          <p:cNvCxnSpPr/>
          <p:nvPr userDrawn="1"/>
        </p:nvCxnSpPr>
        <p:spPr>
          <a:xfrm>
            <a:off x="3748088" y="919011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ตัวแทนข้อความ 21"/>
          <p:cNvSpPr>
            <a:spLocks noGrp="1"/>
          </p:cNvSpPr>
          <p:nvPr>
            <p:ph type="body" sz="quarter" idx="42" hasCustomPrompt="1"/>
          </p:nvPr>
        </p:nvSpPr>
        <p:spPr>
          <a:xfrm>
            <a:off x="7159752" y="1616150"/>
            <a:ext cx="2444114" cy="680483"/>
          </a:xfrm>
        </p:spPr>
        <p:txBody>
          <a:bodyPr lIns="0" tIns="0" rIns="0" bIns="0" anchor="t">
            <a:noAutofit/>
          </a:bodyPr>
          <a:lstStyle>
            <a:lvl1pPr marL="73152" indent="-73152" algn="l" latinLnBrk="0">
              <a:lnSpc>
                <a:spcPct val="120000"/>
              </a:lnSpc>
              <a:spcBef>
                <a:spcPts val="400"/>
              </a:spcBef>
              <a:buNone/>
              <a:defRPr lang="th-TH" sz="1200" i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คลิกเพื่อเพิ่มคำอ้างอิง</a:t>
            </a:r>
          </a:p>
        </p:txBody>
      </p:sp>
      <p:sp>
        <p:nvSpPr>
          <p:cNvPr id="42" name="ตัวแทนข้อความ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10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9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59" name="ตัวแทนข้อความ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55180" y="4359349"/>
            <a:ext cx="2441448" cy="2955851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10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th-TH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th-TH" sz="900"/>
            </a:lvl9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38" name="สี่เหลี่ยมผืนผ้า 37"/>
          <p:cNvSpPr/>
          <p:nvPr userDrawn="1"/>
        </p:nvSpPr>
        <p:spPr>
          <a:xfrm>
            <a:off x="43380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0" name="ตัวแทนข้อความ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16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44" name="ตัวแทนรูปภาพ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th-TH" sz="1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6" name="ตัวแทนรูปภาพ 4"/>
          <p:cNvSpPr>
            <a:spLocks noGrp="1"/>
          </p:cNvSpPr>
          <p:nvPr>
            <p:ph type="pic" sz="quarter" idx="50"/>
          </p:nvPr>
        </p:nvSpPr>
        <p:spPr>
          <a:xfrm>
            <a:off x="434340" y="4688343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th-TH" sz="1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47" name="สี่เหลี่ยมผืนผ้า 46"/>
          <p:cNvSpPr/>
          <p:nvPr userDrawn="1"/>
        </p:nvSpPr>
        <p:spPr>
          <a:xfrm>
            <a:off x="433809" y="6360183"/>
            <a:ext cx="2424223" cy="709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8" name="สี่เหลี่ยมผืนผ้า 47"/>
          <p:cNvSpPr/>
          <p:nvPr userDrawn="1"/>
        </p:nvSpPr>
        <p:spPr>
          <a:xfrm>
            <a:off x="3771900" y="850606"/>
            <a:ext cx="1188299" cy="283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9" name="สี่เหลี่ยมผืนผ้า 48"/>
          <p:cNvSpPr/>
          <p:nvPr userDrawn="1"/>
        </p:nvSpPr>
        <p:spPr>
          <a:xfrm>
            <a:off x="377136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" name="สี่เหลี่ยมผืนผ้า 49"/>
          <p:cNvSpPr/>
          <p:nvPr userDrawn="1"/>
        </p:nvSpPr>
        <p:spPr>
          <a:xfrm>
            <a:off x="715464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1" name="ตัวแทนข้อความ 12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" y="2010962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5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500"/>
            </a:lvl2pPr>
            <a:lvl3pPr marL="0" indent="0" latinLnBrk="0">
              <a:spcBef>
                <a:spcPts val="0"/>
              </a:spcBef>
              <a:buNone/>
              <a:defRPr lang="th-TH" sz="500"/>
            </a:lvl3pPr>
            <a:lvl4pPr marL="0" indent="0" latinLnBrk="0">
              <a:spcBef>
                <a:spcPts val="0"/>
              </a:spcBef>
              <a:buNone/>
              <a:defRPr lang="th-TH" sz="500"/>
            </a:lvl4pPr>
            <a:lvl5pPr marL="0" indent="0" latinLnBrk="0">
              <a:spcBef>
                <a:spcPts val="0"/>
              </a:spcBef>
              <a:buNone/>
              <a:defRPr lang="th-TH" sz="500"/>
            </a:lvl5pPr>
          </a:lstStyle>
          <a:p>
            <a:pPr lvl="0"/>
            <a:r>
              <a:rPr lang="th-TH"/>
              <a:t> </a:t>
            </a:r>
          </a:p>
        </p:txBody>
      </p:sp>
      <p:sp>
        <p:nvSpPr>
          <p:cNvPr id="55" name="ตัวแทนข้อความ 12"/>
          <p:cNvSpPr>
            <a:spLocks noGrp="1"/>
          </p:cNvSpPr>
          <p:nvPr>
            <p:ph type="body" sz="quarter" idx="51" hasCustomPrompt="1"/>
          </p:nvPr>
        </p:nvSpPr>
        <p:spPr>
          <a:xfrm>
            <a:off x="3771900" y="46247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5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500"/>
            </a:lvl2pPr>
            <a:lvl3pPr marL="0" indent="0" latinLnBrk="0">
              <a:spcBef>
                <a:spcPts val="0"/>
              </a:spcBef>
              <a:buNone/>
              <a:defRPr lang="th-TH" sz="500"/>
            </a:lvl3pPr>
            <a:lvl4pPr marL="0" indent="0" latinLnBrk="0">
              <a:spcBef>
                <a:spcPts val="0"/>
              </a:spcBef>
              <a:buNone/>
              <a:defRPr lang="th-TH" sz="500"/>
            </a:lvl4pPr>
            <a:lvl5pPr marL="0" indent="0" latinLnBrk="0">
              <a:spcBef>
                <a:spcPts val="0"/>
              </a:spcBef>
              <a:buNone/>
              <a:defRPr lang="th-TH" sz="500"/>
            </a:lvl5pPr>
          </a:lstStyle>
          <a:p>
            <a:pPr lvl="0"/>
            <a:r>
              <a:rPr lang="th-TH"/>
              <a:t> </a:t>
            </a:r>
          </a:p>
        </p:txBody>
      </p:sp>
      <p:sp>
        <p:nvSpPr>
          <p:cNvPr id="62" name="ตัวแทนข้อความ 21"/>
          <p:cNvSpPr>
            <a:spLocks noGrp="1"/>
          </p:cNvSpPr>
          <p:nvPr>
            <p:ph type="body" sz="quarter" idx="52" hasCustomPrompt="1"/>
          </p:nvPr>
        </p:nvSpPr>
        <p:spPr>
          <a:xfrm>
            <a:off x="7155180" y="569862"/>
            <a:ext cx="2441448" cy="81237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16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63" name="ตัวแทนข้อความ 12"/>
          <p:cNvSpPr>
            <a:spLocks noGrp="1"/>
          </p:cNvSpPr>
          <p:nvPr>
            <p:ph type="body" sz="quarter" idx="53" hasCustomPrompt="1"/>
          </p:nvPr>
        </p:nvSpPr>
        <p:spPr>
          <a:xfrm>
            <a:off x="7155180" y="144636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5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500"/>
            </a:lvl2pPr>
            <a:lvl3pPr marL="0" indent="0" latinLnBrk="0">
              <a:spcBef>
                <a:spcPts val="0"/>
              </a:spcBef>
              <a:buNone/>
              <a:defRPr lang="th-TH" sz="500"/>
            </a:lvl3pPr>
            <a:lvl4pPr marL="0" indent="0" latinLnBrk="0">
              <a:spcBef>
                <a:spcPts val="0"/>
              </a:spcBef>
              <a:buNone/>
              <a:defRPr lang="th-TH" sz="500"/>
            </a:lvl4pPr>
            <a:lvl5pPr marL="0" indent="0" latinLnBrk="0">
              <a:spcBef>
                <a:spcPts val="0"/>
              </a:spcBef>
              <a:buNone/>
              <a:defRPr lang="th-TH" sz="500"/>
            </a:lvl5pPr>
          </a:lstStyle>
          <a:p>
            <a:pPr lvl="0"/>
            <a:r>
              <a:rPr lang="th-TH"/>
              <a:t> </a:t>
            </a:r>
          </a:p>
        </p:txBody>
      </p:sp>
      <p:sp>
        <p:nvSpPr>
          <p:cNvPr id="64" name="ตัวแทนข้อความ 21"/>
          <p:cNvSpPr>
            <a:spLocks noGrp="1"/>
          </p:cNvSpPr>
          <p:nvPr>
            <p:ph type="body" sz="quarter" idx="54" hasCustomPrompt="1"/>
          </p:nvPr>
        </p:nvSpPr>
        <p:spPr>
          <a:xfrm>
            <a:off x="7159752" y="2354879"/>
            <a:ext cx="2444114" cy="281997"/>
          </a:xfrm>
        </p:spPr>
        <p:txBody>
          <a:bodyPr lIns="0" tIns="0" rIns="0" bIns="0" anchor="t">
            <a:noAutofit/>
          </a:bodyPr>
          <a:lstStyle>
            <a:lvl1pPr marL="228600" indent="-137160" algn="l" latinLnBrk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lang="th-TH" sz="900" i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คลิกเพื่อเพิ่มแอตทริบิวต์</a:t>
            </a:r>
          </a:p>
        </p:txBody>
      </p:sp>
      <p:sp>
        <p:nvSpPr>
          <p:cNvPr id="65" name="ตัวแทนข้อความ 21"/>
          <p:cNvSpPr>
            <a:spLocks noGrp="1"/>
          </p:cNvSpPr>
          <p:nvPr>
            <p:ph type="body" sz="quarter" idx="55" hasCustomPrompt="1"/>
          </p:nvPr>
        </p:nvSpPr>
        <p:spPr>
          <a:xfrm>
            <a:off x="7159752" y="2636876"/>
            <a:ext cx="2444114" cy="680483"/>
          </a:xfrm>
        </p:spPr>
        <p:txBody>
          <a:bodyPr lIns="0" tIns="0" rIns="0" bIns="0" anchor="t">
            <a:noAutofit/>
          </a:bodyPr>
          <a:lstStyle>
            <a:lvl1pPr marL="73152" indent="-73152" algn="l" latinLnBrk="0">
              <a:lnSpc>
                <a:spcPct val="120000"/>
              </a:lnSpc>
              <a:spcBef>
                <a:spcPts val="400"/>
              </a:spcBef>
              <a:buNone/>
              <a:defRPr lang="th-TH" sz="1200" i="1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คลิกเพื่อเพิ่มคำอ้างอิง</a:t>
            </a:r>
          </a:p>
        </p:txBody>
      </p:sp>
      <p:sp>
        <p:nvSpPr>
          <p:cNvPr id="66" name="ตัวแทนข้อความ 21"/>
          <p:cNvSpPr>
            <a:spLocks noGrp="1"/>
          </p:cNvSpPr>
          <p:nvPr>
            <p:ph type="body" sz="quarter" idx="56" hasCustomPrompt="1"/>
          </p:nvPr>
        </p:nvSpPr>
        <p:spPr>
          <a:xfrm>
            <a:off x="7159752" y="3375605"/>
            <a:ext cx="2444114" cy="283464"/>
          </a:xfrm>
        </p:spPr>
        <p:txBody>
          <a:bodyPr lIns="0" tIns="0" rIns="0" bIns="0" anchor="t">
            <a:noAutofit/>
          </a:bodyPr>
          <a:lstStyle>
            <a:lvl1pPr marL="228600" indent="-137160" algn="l" latinLnBrk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lang="th-TH" sz="900" i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คลิกเพื่อเพิ่มแอตทริบิวต์</a:t>
            </a:r>
          </a:p>
        </p:txBody>
      </p:sp>
      <p:sp>
        <p:nvSpPr>
          <p:cNvPr id="67" name="ตัวแทนข้อความ 21"/>
          <p:cNvSpPr>
            <a:spLocks noGrp="1"/>
          </p:cNvSpPr>
          <p:nvPr>
            <p:ph type="body" sz="quarter" idx="57" hasCustomPrompt="1"/>
          </p:nvPr>
        </p:nvSpPr>
        <p:spPr>
          <a:xfrm>
            <a:off x="7155180" y="3659069"/>
            <a:ext cx="2441448" cy="487629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th-TH" sz="1600" b="1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3600"/>
            </a:lvl2pPr>
            <a:lvl3pPr marL="0" indent="0" latinLnBrk="0">
              <a:spcBef>
                <a:spcPts val="0"/>
              </a:spcBef>
              <a:buNone/>
              <a:defRPr lang="th-TH" sz="3600"/>
            </a:lvl3pPr>
            <a:lvl4pPr marL="0" indent="0" latinLnBrk="0">
              <a:spcBef>
                <a:spcPts val="0"/>
              </a:spcBef>
              <a:buNone/>
              <a:defRPr lang="th-TH" sz="3600"/>
            </a:lvl4pPr>
            <a:lvl5pPr marL="0" indent="0" latinLnBrk="0">
              <a:spcBef>
                <a:spcPts val="0"/>
              </a:spcBef>
              <a:buNone/>
              <a:defRPr lang="th-TH" sz="3600"/>
            </a:lvl5pPr>
          </a:lstStyle>
          <a:p>
            <a:pPr lvl="0"/>
            <a:r>
              <a:rPr lang="th-TH"/>
              <a:t>คลิกเพื่อเพิ่มข้อความ</a:t>
            </a:r>
          </a:p>
        </p:txBody>
      </p:sp>
      <p:sp>
        <p:nvSpPr>
          <p:cNvPr id="68" name="ตัวแทนข้อความ 12"/>
          <p:cNvSpPr>
            <a:spLocks noGrp="1"/>
          </p:cNvSpPr>
          <p:nvPr>
            <p:ph type="body" sz="quarter" idx="58" hasCustomPrompt="1"/>
          </p:nvPr>
        </p:nvSpPr>
        <p:spPr>
          <a:xfrm>
            <a:off x="7155180" y="42108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 latinLnBrk="0">
              <a:spcBef>
                <a:spcPts val="0"/>
              </a:spcBef>
              <a:buNone/>
              <a:defRPr lang="th-TH" sz="5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500"/>
            </a:lvl2pPr>
            <a:lvl3pPr marL="0" indent="0" latinLnBrk="0">
              <a:spcBef>
                <a:spcPts val="0"/>
              </a:spcBef>
              <a:buNone/>
              <a:defRPr lang="th-TH" sz="500"/>
            </a:lvl3pPr>
            <a:lvl4pPr marL="0" indent="0" latinLnBrk="0">
              <a:spcBef>
                <a:spcPts val="0"/>
              </a:spcBef>
              <a:buNone/>
              <a:defRPr lang="th-TH" sz="500"/>
            </a:lvl4pPr>
            <a:lvl5pPr marL="0" indent="0" latinLnBrk="0">
              <a:spcBef>
                <a:spcPts val="0"/>
              </a:spcBef>
              <a:buNone/>
              <a:defRPr lang="th-TH" sz="500"/>
            </a:lvl5pPr>
          </a:lstStyle>
          <a:p>
            <a:pPr lvl="0"/>
            <a:r>
              <a:rPr lang="th-TH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C7BAE6A-DCF3-43E4-B2A0-33D0CF1225FC}" type="datetimeFigureOut">
              <a:rPr lang="th-TH" smtClean="0"/>
              <a:pPr/>
              <a:t>21/01/57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F6761A3-4CAC-4C5F-AC82-8DB08D526B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th-TH" sz="32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th-TH"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th-TH" sz="1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h-TH"/>
              <a:t>ชื่อบริษัท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th-TH"/>
              <a:t>ที่อยู่</a:t>
            </a:r>
          </a:p>
          <a:p>
            <a:r>
              <a:rPr lang="th-TH"/>
              <a:t>เมือง รหัสไปรษณีย์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th-TH"/>
              <a:t>คุณสามารถใช้แผ่นพับที่สะอาดตาและดูเป็นมืออาชีพนี้ได้ในแบบที่เป็นอยู่ หรือกำหนดแผ่นพับเองได้อย่างง่ายดาย</a:t>
            </a:r>
          </a:p>
          <a:p>
            <a:r>
              <a:rPr lang="th-TH"/>
              <a:t>ในหน้าถัดไป เราได้เพิ่มเคล็ดลับเล็กๆ น้อยๆ (แบบนี้) เพื่อช่วยให้คุณเริ่มต้นได้ 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th-TH" dirty="0"/>
              <a:t>ส่วนนี้เหมาะสำหรับใส่</a:t>
            </a:r>
            <a:r>
              <a:rPr lang="th-TH" dirty="0" err="1"/>
              <a:t>พันธ</a:t>
            </a:r>
            <a:r>
              <a:rPr lang="th-TH" dirty="0"/>
              <a:t>กิจขององค์กร</a:t>
            </a:r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th-TH"/>
              <a:t>ชื่อบริษัท</a:t>
            </a:r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th-TH"/>
              <a:t>ผลิตภัณฑ์และบริการ</a:t>
            </a:r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th-TH"/>
              <a:t>ชื่อผู้รับ</a:t>
            </a:r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th-TH"/>
              <a:t>ที่อยู่</a:t>
            </a:r>
          </a:p>
          <a:p>
            <a:r>
              <a:rPr lang="th-TH"/>
              <a:t>เมือง รหัสไปรษณีย์</a:t>
            </a:r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th-TH"/>
              <a:t>เว็บไซต์</a:t>
            </a:r>
          </a:p>
          <a:p>
            <a:r>
              <a:rPr lang="th-TH"/>
              <a:t>อีเมล</a:t>
            </a:r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th-TH"/>
              <a:t>โทรศัพท์ [หมายเลขโทรศัพท์]</a:t>
            </a:r>
          </a:p>
          <a:p>
            <a:r>
              <a:rPr lang="th-TH"/>
              <a:t>โทรสาร [หมายเลขโทรสาร]</a:t>
            </a:r>
          </a:p>
        </p:txBody>
      </p:sp>
      <p:pic>
        <p:nvPicPr>
          <p:cNvPr id="15" name="ตัวแทนรูปภาพ 14" descr="พื้นที่รอขึ้นเครื่องในสนามบิน" title="รูปภาพตัวอย่าง"/>
          <p:cNvPicPr>
            <a:picLocks noGrp="1" noChangeAspect="1"/>
          </p:cNvPicPr>
          <p:nvPr>
            <p:ph type="pic" sz="quarter" idx="2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8" name="ตัวแทนข้อความ 2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6" name="รูปภาพ 15" descr="แทนที่ด้วยโลโก้ของคุณ" title="โลโก้ตัวอย่าง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05917" y="733620"/>
            <a:ext cx="823832" cy="397205"/>
          </a:xfrm>
          <a:prstGeom prst="rect">
            <a:avLst/>
          </a:prstGeom>
        </p:spPr>
      </p:pic>
      <p:pic>
        <p:nvPicPr>
          <p:cNvPr id="17" name="รูปภาพ 16" descr="แทนที่ด้วยโลโก้ของคุณ" title="โลโก้ตัวอย่าง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941" y="6917995"/>
            <a:ext cx="823832" cy="397205"/>
          </a:xfrm>
          <a:prstGeom prst="rect">
            <a:avLst/>
          </a:prstGeom>
        </p:spPr>
      </p:pic>
      <p:cxnSp>
        <p:nvCxnSpPr>
          <p:cNvPr id="18" name="ตัวเชื่อมต่อแบบตรง 17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แบบตรง 18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34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th-TH" dirty="0"/>
              <a:t>คิดว่าเอกสารที่ดูดีจะต้องมีรูปแบบยากๆ ใช่ไหม คิดใหม่ได้เลย!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พื้นที่ที่สำรองไว้ในแผ่นพับนี้ได้รับการจัดรูปแบบไว้ให้คุณ เราได้เพิ่มคำแนะนำเล็กๆ น้อยๆ เพื่อช่วยคุณเริ่มต้นใช้งาน </a:t>
            </a:r>
          </a:p>
          <a:p>
            <a:r>
              <a:rPr lang="th-TH" dirty="0"/>
              <a:t>ถ้าต้องการเพิ่มหรือเอาสัญลักษณ์แสดงหัวข้อย่อยออกจากข้อความ เพียงแค่ใช้ปุ่มสัญลักษณ์แสดงหัวข้อย่อยใน</a:t>
            </a:r>
            <a:r>
              <a:rPr lang="th-TH" dirty="0" err="1"/>
              <a:t>แท็บ</a:t>
            </a:r>
            <a:r>
              <a:rPr lang="th-TH" dirty="0"/>
              <a:t> หน้าแรก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th-TH" dirty="0"/>
              <a:t>กำหนดเองได้โดยใช้เวลาเพียงนิดเดียว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th-TH"/>
              <a:t>เมื่อต้องการแทนที่รูปภาพ ให้เลือกที่รูปและลบออก แล้วใช้ไอคอน แทรกรูปภาพ ในพื้นที่ที่สำรองไว้เพื่อแทรกรูปภาพของคุณเอง</a:t>
            </a:r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th-TH"/>
              <a:t>“บริษัทของคุณคือที่สุดแล้ว ฉันนึกไม่ออกเลยว่าถ้าไม่มีคุณแล้วคนอื่นจะเป็นอย่างไร”</a:t>
            </a:r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/>
              <a:t>เรารู้ว่าคุณสามารถพูดถึงความยอดเยี่ยมของธุรกิจของคุณได้เป็นชั่วโมง (และเราไม่ว่าอะไรคุณอยู่แล้ว เพราะคุณน่ะสุดยอดจริงๆ !)</a:t>
            </a:r>
          </a:p>
          <a:p>
            <a:pPr marL="0" indent="0">
              <a:buNone/>
            </a:pPr>
            <a:r>
              <a:rPr lang="th-TH"/>
              <a:t>แต่ในนี้คุณต้องทำให้สั้นและเข้าใจง่าย อาจลองสรุปจุดเด่นในการแข่งขันของคุณไว้ทางด้านซ้าย และเล่าเรื่องราวความสำเร็จสั้นๆ ไว้ตรงกลาง</a:t>
            </a:r>
          </a:p>
          <a:p>
            <a:pPr marL="0" indent="0">
              <a:buNone/>
            </a:pPr>
            <a:r>
              <a:rPr lang="th-TH"/>
              <a:t>ด้านขวาของหน้านี้เหมาะมากที่จะใช้เขียนความคิดเห็นของลูกค้าและรายการผลิตภัณฑ์หรือบริการที่สำคัญ</a:t>
            </a:r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th-TH"/>
              <a:t>ไม่ต้องเกรงใจ! แสดงให้เห็นเลยว่าคุณยอดเยี่ยมแค่ไหน เรียงลำดับหรือสรุปประเด็นหลักเกี่ยวกับสิ่งที่คุณทำได้ที่นี่</a:t>
            </a:r>
          </a:p>
          <a:p>
            <a:r>
              <a:rPr lang="th-TH"/>
              <a:t>หรือคุณสามารถใช้พื้นที่ส่วนนี้สำหรับ ‘สโลแกน’ ของคุณ ถ้าคุณมีเวลาแค่ไม่กี่วินาทีในการนำเสนอบริการหรือผลิตภัณฑ์ให้กับใครสักคน คุณจะพูดว่าอะไร</a:t>
            </a:r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r>
              <a:rPr lang="th-TH"/>
              <a:t>จะใส่อะไรในแผ่นพับลักษณะนี้บ้าง</a:t>
            </a:r>
          </a:p>
        </p:txBody>
      </p:sp>
      <p:pic>
        <p:nvPicPr>
          <p:cNvPr id="23" name="ตัวแทนรูปภาพ 22" descr="ภาพโครงร่างของผู้ชายในสนามบิน" title="รูปภาพตัวอย่าง"/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24" name="ตัวแทนรูปภาพ 23" descr="ภาพระยะประชิดของส่วนภายนอกโรงแรม" title="รูปภาพตัวอย่าง"/>
          <p:cNvPicPr>
            <a:picLocks noGrp="1" noChangeAspect="1"/>
          </p:cNvPicPr>
          <p:nvPr>
            <p:ph type="pic" sz="quarter" idx="5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ตัวแทนข้อความ 11"/>
          <p:cNvSpPr>
            <a:spLocks noGrp="1"/>
          </p:cNvSpPr>
          <p:nvPr>
            <p:ph type="body" sz="quarter" idx="29"/>
          </p:nvPr>
        </p:nvSpPr>
        <p:spPr>
          <a:xfrm>
            <a:off x="434340" y="2010962"/>
            <a:ext cx="2423160" cy="36576"/>
          </a:xfrm>
        </p:spPr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th-TH"/>
              <a:t>มุ่งเน้นในสิ่งที่คุณทำได้ดีที่สุด!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th-TH" dirty="0" smtClean="0"/>
              <a:t>ลูกค้าที่เลือกได้อย่างยอดเยี่ยม</a:t>
            </a:r>
            <a:endParaRPr lang="th-TH" dirty="0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th-TH"/>
              <a:t>“เราแนะนำบริษัทของคุณให้ใครก็ตามที่รับฟังเราเพราะว่าคุณยอดเยี่ยมมาก!”</a:t>
            </a:r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th-TH"/>
              <a:t>ลูกค้าคนหนึ่งที่พึงพอใจ</a:t>
            </a:r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th-TH"/>
              <a:t>ข้อเสนอหลัก</a:t>
            </a:r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th-TH"/>
          </a:p>
        </p:txBody>
      </p:sp>
      <p:cxnSp>
        <p:nvCxnSpPr>
          <p:cNvPr id="21" name="ตัวเชื่อมต่อแบบตรง 20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แบบตรง 2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467603"/>
      </p:ext>
    </p:extLst>
  </p:cSld>
  <p:clrMapOvr>
    <a:masterClrMapping/>
  </p:clrMapOvr>
</p:sld>
</file>

<file path=ppt/theme/theme1.xml><?xml version="1.0" encoding="utf-8"?>
<a:theme xmlns:a="http://schemas.openxmlformats.org/drawingml/2006/main" name="แผ่นพับสีดำ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664</Words>
  <Application>Microsoft Office PowerPoint</Application>
  <PresentationFormat>กำหนดเอง</PresentationFormat>
  <Paragraphs>40</Paragraphs>
  <Slides>2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Cordia New</vt:lpstr>
      <vt:lpstr>Leelawadee</vt:lpstr>
      <vt:lpstr>แผ่นพับสีดำ 11 x 8.5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2014-01-13T13:41:17Z</dcterms:created>
  <dcterms:modified xsi:type="dcterms:W3CDTF">2014-01-21T10:51:49Z</dcterms:modified>
</cp:coreProperties>
</file>