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5" r:id="rId6"/>
    <p:sldId id="257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7" autoAdjust="0"/>
    <p:restoredTop sz="96437" autoAdjust="0"/>
  </p:normalViewPr>
  <p:slideViewPr>
    <p:cSldViewPr snapToGrid="0">
      <p:cViewPr varScale="1">
        <p:scale>
          <a:sx n="103" d="100"/>
          <a:sy n="103" d="100"/>
        </p:scale>
        <p:origin x="114" y="31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ชุดข้อมูล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83071440"/>
        <c:axId val="183072000"/>
      </c:barChart>
      <c:catAx>
        <c:axId val="18307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183072000"/>
        <c:crosses val="autoZero"/>
        <c:auto val="1"/>
        <c:lblAlgn val="ctr"/>
        <c:lblOffset val="100"/>
        <c:noMultiLvlLbl val="0"/>
      </c:catAx>
      <c:valAx>
        <c:axId val="18307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18307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Leelawadee" panose="020B0502040204020203" pitchFamily="34" charset="-34"/>
          <a:cs typeface="Leelawadee" panose="020B0502040204020203" pitchFamily="34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46BE3A-4CEA-4D14-BB05-72F1D842E775}" type="doc">
      <dgm:prSet loTypeId="urn:microsoft.com/office/officeart/2005/8/layout/radial3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th-TH"/>
        </a:p>
      </dgm:t>
    </dgm:pt>
    <dgm:pt modelId="{7B44C618-80F0-432C-B8EA-DBB6444C6BC3}">
      <dgm:prSet phldrT="[ข้อความ]" custT="1"/>
      <dgm:spPr/>
      <dgm:t>
        <a:bodyPr/>
        <a:lstStyle/>
        <a:p>
          <a:r>
            <a:rPr lang="th-TH" sz="3200" dirty="0">
              <a:latin typeface="Leelawadee" panose="020B0502040204020203" pitchFamily="34" charset="-34"/>
              <a:cs typeface="Leelawadee" panose="020B0502040204020203" pitchFamily="34" charset="-34"/>
            </a:rPr>
            <a:t>คำอธิบายงาน</a:t>
          </a:r>
        </a:p>
      </dgm:t>
    </dgm:pt>
    <dgm:pt modelId="{99B9437D-CFC8-4B39-8D2F-D89874FE6A07}" type="parTrans" cxnId="{ADC5C8DB-96BD-4664-8E49-55E7DB8AC26A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0C4F743D-34CE-4BDD-B956-A8BD75ECFBE7}" type="sibTrans" cxnId="{ADC5C8DB-96BD-4664-8E49-55E7DB8AC26A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5834E4E2-FED9-4F2E-9623-C1E5176729BE}">
      <dgm:prSet phldrT="[ข้อความ]"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8D0103B2-9290-43A0-B2BB-902C5C4138D3}" type="parTrans" cxnId="{C23B0B31-5276-489F-B2B9-456F3BD9950A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EED7B874-C0AB-49BC-A976-A5513FC3BCBF}" type="sibTrans" cxnId="{C23B0B31-5276-489F-B2B9-456F3BD9950A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BBF3AEB-EC95-4202-AB1D-BFBB438F57AE}">
      <dgm:prSet phldrT="[ข้อความ]"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D18EBBF3-D49B-49B9-99E7-37D272A870DB}" type="parTrans" cxnId="{6B22594B-E0E3-4A01-A2C2-B1DED8BEAFF4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28AE709-2001-4E37-B49E-45E1AA67F0E7}" type="sibTrans" cxnId="{6B22594B-E0E3-4A01-A2C2-B1DED8BEAFF4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48EDF3CA-955C-4E82-A310-D07F781525CE}">
      <dgm:prSet phldrT="[ข้อความ]"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3850EEFE-3A49-4E28-BED5-C05B08DB132F}" type="parTrans" cxnId="{16524979-7422-4F67-AAB0-ACB46C68F584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3C54784A-0795-40D6-B82A-C39BFE847A33}" type="sibTrans" cxnId="{16524979-7422-4F67-AAB0-ACB46C68F584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97B7E203-F052-4671-82E3-8B6E7513646E}">
      <dgm:prSet phldrT="[ข้อความ]"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1F93921-C084-47D5-BAF0-E976BA92CDBC}" type="parTrans" cxnId="{32E0555A-2109-4C80-8202-1BD2F8E09A12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3700239C-D67E-4039-919D-AE403B484DD5}" type="sibTrans" cxnId="{32E0555A-2109-4C80-8202-1BD2F8E09A12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D8C0B7C6-6BBF-437F-8202-84C3648D3191}">
      <dgm:prSet phldrT="[ข้อความ]"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8C21EB35-69D8-437C-A38C-A707D119F490}" type="parTrans" cxnId="{3CFC6826-BD12-470A-8846-1C2B7DAFA1D8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31B31E4-4D61-41BC-9CF7-16D49C3F9B49}" type="sibTrans" cxnId="{3CFC6826-BD12-470A-8846-1C2B7DAFA1D8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8A33BA85-A636-4540-8371-5246FFE1C877}">
      <dgm:prSet phldrT="[ข้อความ]" custT="1"/>
      <dgm:spPr/>
      <dgm:t>
        <a:bodyPr/>
        <a:lstStyle/>
        <a:p>
          <a:r>
            <a:rPr lang="th-TH" sz="2400">
              <a:latin typeface="Leelawadee" panose="020B0502040204020203" pitchFamily="34" charset="-34"/>
              <a:cs typeface="Leelawadee" panose="020B0502040204020203" pitchFamily="34" charset="-34"/>
            </a:rPr>
            <a:t>กลุ่ม 1</a:t>
          </a:r>
        </a:p>
      </dgm:t>
    </dgm:pt>
    <dgm:pt modelId="{80BE666F-BCF6-4292-A024-9FE0A58FDFA2}" type="parTrans" cxnId="{FE675139-7E53-4CDF-AE92-FC9FB32AF926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91895FD4-2F79-4584-83EC-99800EFE631B}" type="sibTrans" cxnId="{FE675139-7E53-4CDF-AE92-FC9FB32AF926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362D6A0E-773E-4E7D-9364-40FDE87F2BE0}">
      <dgm:prSet phldrT="[ข้อความ]" custT="1"/>
      <dgm:spPr/>
      <dgm:t>
        <a:bodyPr/>
        <a:lstStyle/>
        <a:p>
          <a:r>
            <a:rPr lang="th-TH" sz="2400">
              <a:latin typeface="Leelawadee" panose="020B0502040204020203" pitchFamily="34" charset="-34"/>
              <a:cs typeface="Leelawadee" panose="020B0502040204020203" pitchFamily="34" charset="-34"/>
            </a:rPr>
            <a:t>กลุ่ม 2</a:t>
          </a:r>
        </a:p>
      </dgm:t>
    </dgm:pt>
    <dgm:pt modelId="{85E0603D-BFBD-4148-92AB-BFB8D40D3BA4}" type="parTrans" cxnId="{72D8EEA1-DACB-4AA5-BD4F-321FE51B8776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8461864B-9B28-4D6E-9DD5-34E846F1F41C}" type="sibTrans" cxnId="{72D8EEA1-DACB-4AA5-BD4F-321FE51B8776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AC768ACE-0052-40A8-AF90-C9BAE2ECD6B7}">
      <dgm:prSet phldrT="[ข้อความ]" custT="1"/>
      <dgm:spPr/>
      <dgm:t>
        <a:bodyPr/>
        <a:lstStyle/>
        <a:p>
          <a:r>
            <a:rPr lang="th-TH" sz="2400">
              <a:latin typeface="Leelawadee" panose="020B0502040204020203" pitchFamily="34" charset="-34"/>
              <a:cs typeface="Leelawadee" panose="020B0502040204020203" pitchFamily="34" charset="-34"/>
            </a:rPr>
            <a:t>กลุ่ม 3</a:t>
          </a:r>
        </a:p>
      </dgm:t>
    </dgm:pt>
    <dgm:pt modelId="{4FDD42E2-922C-4F6C-8CEB-3470DEA6D6CB}" type="parTrans" cxnId="{7B5C1A1C-E3FA-465A-AD95-A609E0CF28E1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19446A0A-AAD4-49FF-8953-24C84DD68547}" type="sibTrans" cxnId="{7B5C1A1C-E3FA-465A-AD95-A609E0CF28E1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865C2EE7-7EE5-486F-A33A-5087EF8DC4AC}">
      <dgm:prSet phldrT="[ข้อความ]" custT="1"/>
      <dgm:spPr/>
      <dgm:t>
        <a:bodyPr/>
        <a:lstStyle/>
        <a:p>
          <a:r>
            <a:rPr lang="th-TH" sz="2400">
              <a:latin typeface="Leelawadee" panose="020B0502040204020203" pitchFamily="34" charset="-34"/>
              <a:cs typeface="Leelawadee" panose="020B0502040204020203" pitchFamily="34" charset="-34"/>
            </a:rPr>
            <a:t>กลุ่ม 4</a:t>
          </a:r>
        </a:p>
      </dgm:t>
    </dgm:pt>
    <dgm:pt modelId="{487C535E-AEBC-4414-BEB6-A24EE86150BD}" type="parTrans" cxnId="{2FFEBC24-0D62-4BC4-B03B-E18D37ED5A56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3CFA33D2-B4E7-43C8-AEC2-F33D6D3AF23E}" type="sibTrans" cxnId="{2FFEBC24-0D62-4BC4-B03B-E18D37ED5A56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B0818C9F-670D-4964-80D6-A5B33D3DB4BA}">
      <dgm:prSet phldrT="[ข้อความ]" custT="1"/>
      <dgm:spPr/>
      <dgm:t>
        <a:bodyPr/>
        <a:lstStyle/>
        <a:p>
          <a:r>
            <a:rPr lang="th-TH" sz="2400">
              <a:latin typeface="Leelawadee" panose="020B0502040204020203" pitchFamily="34" charset="-34"/>
              <a:cs typeface="Leelawadee" panose="020B0502040204020203" pitchFamily="34" charset="-34"/>
            </a:rPr>
            <a:t>กลุ่ม 5</a:t>
          </a:r>
        </a:p>
      </dgm:t>
    </dgm:pt>
    <dgm:pt modelId="{3AF897C6-4C2A-492C-B9AA-065A2AA9B920}" type="parTrans" cxnId="{CC740EAC-8FE2-4271-BCA4-CCF00DB72A70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F0FED30C-CD15-4D91-9A6B-0781A00AE3F0}" type="sibTrans" cxnId="{CC740EAC-8FE2-4271-BCA4-CCF00DB72A70}">
      <dgm:prSet/>
      <dgm:spPr/>
      <dgm:t>
        <a:bodyPr/>
        <a:lstStyle/>
        <a:p>
          <a:endParaRPr lang="th-TH" sz="1600">
            <a:latin typeface="Leelawadee" panose="020B0502040204020203" pitchFamily="34" charset="-34"/>
            <a:cs typeface="Leelawadee" panose="020B0502040204020203" pitchFamily="34" charset="-34"/>
          </a:endParaRPr>
        </a:p>
      </dgm:t>
    </dgm:pt>
    <dgm:pt modelId="{5FC5BF31-9729-4CB7-9B0E-68C59794FAD2}" type="pres">
      <dgm:prSet presAssocID="{A646BE3A-4CEA-4D14-BB05-72F1D842E77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8F029873-3658-4FDE-9558-CE533E3A6E80}" type="pres">
      <dgm:prSet presAssocID="{A646BE3A-4CEA-4D14-BB05-72F1D842E775}" presName="radial" presStyleCnt="0">
        <dgm:presLayoutVars>
          <dgm:animLvl val="ctr"/>
        </dgm:presLayoutVars>
      </dgm:prSet>
      <dgm:spPr/>
    </dgm:pt>
    <dgm:pt modelId="{B19C361B-451A-42CB-A70E-C3E7878B92ED}" type="pres">
      <dgm:prSet presAssocID="{7B44C618-80F0-432C-B8EA-DBB6444C6BC3}" presName="centerShape" presStyleLbl="vennNode1" presStyleIdx="0" presStyleCnt="6"/>
      <dgm:spPr/>
      <dgm:t>
        <a:bodyPr/>
        <a:lstStyle/>
        <a:p>
          <a:endParaRPr lang="th-TH"/>
        </a:p>
      </dgm:t>
    </dgm:pt>
    <dgm:pt modelId="{BCE5AA59-1127-4126-BCB7-45E3F5D36D15}" type="pres">
      <dgm:prSet presAssocID="{8A33BA85-A636-4540-8371-5246FFE1C877}" presName="node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BC0EF430-0C1A-4017-A06D-F13DC8A78677}" type="pres">
      <dgm:prSet presAssocID="{362D6A0E-773E-4E7D-9364-40FDE87F2BE0}" presName="node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10F799F5-15D5-42B6-A966-5A92F27AC727}" type="pres">
      <dgm:prSet presAssocID="{AC768ACE-0052-40A8-AF90-C9BAE2ECD6B7}" presName="node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42827A21-73B5-46F2-B53E-D50933D7F2A5}" type="pres">
      <dgm:prSet presAssocID="{865C2EE7-7EE5-486F-A33A-5087EF8DC4AC}" presName="node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7FE33F-6B92-4CE1-AD19-8AD232955738}" type="pres">
      <dgm:prSet presAssocID="{B0818C9F-670D-4964-80D6-A5B33D3DB4BA}" presName="node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FE675139-7E53-4CDF-AE92-FC9FB32AF926}" srcId="{7B44C618-80F0-432C-B8EA-DBB6444C6BC3}" destId="{8A33BA85-A636-4540-8371-5246FFE1C877}" srcOrd="0" destOrd="0" parTransId="{80BE666F-BCF6-4292-A024-9FE0A58FDFA2}" sibTransId="{91895FD4-2F79-4584-83EC-99800EFE631B}"/>
    <dgm:cxn modelId="{CC740EAC-8FE2-4271-BCA4-CCF00DB72A70}" srcId="{7B44C618-80F0-432C-B8EA-DBB6444C6BC3}" destId="{B0818C9F-670D-4964-80D6-A5B33D3DB4BA}" srcOrd="4" destOrd="0" parTransId="{3AF897C6-4C2A-492C-B9AA-065A2AA9B920}" sibTransId="{F0FED30C-CD15-4D91-9A6B-0781A00AE3F0}"/>
    <dgm:cxn modelId="{C4CD38BC-1222-4C44-BBF1-EEE5A3DE4D2C}" type="presOf" srcId="{7B44C618-80F0-432C-B8EA-DBB6444C6BC3}" destId="{B19C361B-451A-42CB-A70E-C3E7878B92ED}" srcOrd="0" destOrd="0" presId="urn:microsoft.com/office/officeart/2005/8/layout/radial3"/>
    <dgm:cxn modelId="{2FFEBC24-0D62-4BC4-B03B-E18D37ED5A56}" srcId="{7B44C618-80F0-432C-B8EA-DBB6444C6BC3}" destId="{865C2EE7-7EE5-486F-A33A-5087EF8DC4AC}" srcOrd="3" destOrd="0" parTransId="{487C535E-AEBC-4414-BEB6-A24EE86150BD}" sibTransId="{3CFA33D2-B4E7-43C8-AEC2-F33D6D3AF23E}"/>
    <dgm:cxn modelId="{A1A65063-DB34-44CE-8343-FA2C9DB774F2}" type="presOf" srcId="{B0818C9F-670D-4964-80D6-A5B33D3DB4BA}" destId="{C77FE33F-6B92-4CE1-AD19-8AD232955738}" srcOrd="0" destOrd="0" presId="urn:microsoft.com/office/officeart/2005/8/layout/radial3"/>
    <dgm:cxn modelId="{6B22594B-E0E3-4A01-A2C2-B1DED8BEAFF4}" srcId="{A646BE3A-4CEA-4D14-BB05-72F1D842E775}" destId="{BBBF3AEB-EC95-4202-AB1D-BFBB438F57AE}" srcOrd="3" destOrd="0" parTransId="{D18EBBF3-D49B-49B9-99E7-37D272A870DB}" sibTransId="{F28AE709-2001-4E37-B49E-45E1AA67F0E7}"/>
    <dgm:cxn modelId="{16524979-7422-4F67-AAB0-ACB46C68F584}" srcId="{A646BE3A-4CEA-4D14-BB05-72F1D842E775}" destId="{48EDF3CA-955C-4E82-A310-D07F781525CE}" srcOrd="1" destOrd="0" parTransId="{3850EEFE-3A49-4E28-BED5-C05B08DB132F}" sibTransId="{3C54784A-0795-40D6-B82A-C39BFE847A33}"/>
    <dgm:cxn modelId="{ADC5C8DB-96BD-4664-8E49-55E7DB8AC26A}" srcId="{A646BE3A-4CEA-4D14-BB05-72F1D842E775}" destId="{7B44C618-80F0-432C-B8EA-DBB6444C6BC3}" srcOrd="0" destOrd="0" parTransId="{99B9437D-CFC8-4B39-8D2F-D89874FE6A07}" sibTransId="{0C4F743D-34CE-4BDD-B956-A8BD75ECFBE7}"/>
    <dgm:cxn modelId="{0F561F2C-26C5-416D-AD77-5CFEAAF240E8}" type="presOf" srcId="{A646BE3A-4CEA-4D14-BB05-72F1D842E775}" destId="{5FC5BF31-9729-4CB7-9B0E-68C59794FAD2}" srcOrd="0" destOrd="0" presId="urn:microsoft.com/office/officeart/2005/8/layout/radial3"/>
    <dgm:cxn modelId="{72D8EEA1-DACB-4AA5-BD4F-321FE51B8776}" srcId="{7B44C618-80F0-432C-B8EA-DBB6444C6BC3}" destId="{362D6A0E-773E-4E7D-9364-40FDE87F2BE0}" srcOrd="1" destOrd="0" parTransId="{85E0603D-BFBD-4148-92AB-BFB8D40D3BA4}" sibTransId="{8461864B-9B28-4D6E-9DD5-34E846F1F41C}"/>
    <dgm:cxn modelId="{10F9169E-44BD-4C7E-8BB7-5727F2D3AE21}" type="presOf" srcId="{AC768ACE-0052-40A8-AF90-C9BAE2ECD6B7}" destId="{10F799F5-15D5-42B6-A966-5A92F27AC727}" srcOrd="0" destOrd="0" presId="urn:microsoft.com/office/officeart/2005/8/layout/radial3"/>
    <dgm:cxn modelId="{707D94E6-F9E0-4EE1-8DBE-596EB2F449B9}" type="presOf" srcId="{362D6A0E-773E-4E7D-9364-40FDE87F2BE0}" destId="{BC0EF430-0C1A-4017-A06D-F13DC8A78677}" srcOrd="0" destOrd="0" presId="urn:microsoft.com/office/officeart/2005/8/layout/radial3"/>
    <dgm:cxn modelId="{2E15138B-DDD3-4D01-AF88-F0FED32B2D9C}" type="presOf" srcId="{865C2EE7-7EE5-486F-A33A-5087EF8DC4AC}" destId="{42827A21-73B5-46F2-B53E-D50933D7F2A5}" srcOrd="0" destOrd="0" presId="urn:microsoft.com/office/officeart/2005/8/layout/radial3"/>
    <dgm:cxn modelId="{B68F87BC-EDC8-4EC2-9217-8F5FD9BC75C6}" type="presOf" srcId="{8A33BA85-A636-4540-8371-5246FFE1C877}" destId="{BCE5AA59-1127-4126-BCB7-45E3F5D36D15}" srcOrd="0" destOrd="0" presId="urn:microsoft.com/office/officeart/2005/8/layout/radial3"/>
    <dgm:cxn modelId="{C23B0B31-5276-489F-B2B9-456F3BD9950A}" srcId="{A646BE3A-4CEA-4D14-BB05-72F1D842E775}" destId="{5834E4E2-FED9-4F2E-9623-C1E5176729BE}" srcOrd="2" destOrd="0" parTransId="{8D0103B2-9290-43A0-B2BB-902C5C4138D3}" sibTransId="{EED7B874-C0AB-49BC-A976-A5513FC3BCBF}"/>
    <dgm:cxn modelId="{32E0555A-2109-4C80-8202-1BD2F8E09A12}" srcId="{A646BE3A-4CEA-4D14-BB05-72F1D842E775}" destId="{97B7E203-F052-4671-82E3-8B6E7513646E}" srcOrd="4" destOrd="0" parTransId="{B1F93921-C084-47D5-BAF0-E976BA92CDBC}" sibTransId="{3700239C-D67E-4039-919D-AE403B484DD5}"/>
    <dgm:cxn modelId="{7B5C1A1C-E3FA-465A-AD95-A609E0CF28E1}" srcId="{7B44C618-80F0-432C-B8EA-DBB6444C6BC3}" destId="{AC768ACE-0052-40A8-AF90-C9BAE2ECD6B7}" srcOrd="2" destOrd="0" parTransId="{4FDD42E2-922C-4F6C-8CEB-3470DEA6D6CB}" sibTransId="{19446A0A-AAD4-49FF-8953-24C84DD68547}"/>
    <dgm:cxn modelId="{3CFC6826-BD12-470A-8846-1C2B7DAFA1D8}" srcId="{A646BE3A-4CEA-4D14-BB05-72F1D842E775}" destId="{D8C0B7C6-6BBF-437F-8202-84C3648D3191}" srcOrd="5" destOrd="0" parTransId="{8C21EB35-69D8-437C-A38C-A707D119F490}" sibTransId="{B31B31E4-4D61-41BC-9CF7-16D49C3F9B49}"/>
    <dgm:cxn modelId="{A41E15D4-F090-447E-A4C7-23BA66F9BC3D}" type="presParOf" srcId="{5FC5BF31-9729-4CB7-9B0E-68C59794FAD2}" destId="{8F029873-3658-4FDE-9558-CE533E3A6E80}" srcOrd="0" destOrd="0" presId="urn:microsoft.com/office/officeart/2005/8/layout/radial3"/>
    <dgm:cxn modelId="{456717CA-E904-4EB9-8231-C3465A379FE5}" type="presParOf" srcId="{8F029873-3658-4FDE-9558-CE533E3A6E80}" destId="{B19C361B-451A-42CB-A70E-C3E7878B92ED}" srcOrd="0" destOrd="0" presId="urn:microsoft.com/office/officeart/2005/8/layout/radial3"/>
    <dgm:cxn modelId="{9BAA5237-F180-45E1-A493-0D5BE72AFBC0}" type="presParOf" srcId="{8F029873-3658-4FDE-9558-CE533E3A6E80}" destId="{BCE5AA59-1127-4126-BCB7-45E3F5D36D15}" srcOrd="1" destOrd="0" presId="urn:microsoft.com/office/officeart/2005/8/layout/radial3"/>
    <dgm:cxn modelId="{D9FA238C-9D74-4797-918A-91649B1C7D71}" type="presParOf" srcId="{8F029873-3658-4FDE-9558-CE533E3A6E80}" destId="{BC0EF430-0C1A-4017-A06D-F13DC8A78677}" srcOrd="2" destOrd="0" presId="urn:microsoft.com/office/officeart/2005/8/layout/radial3"/>
    <dgm:cxn modelId="{81C2904E-6E56-4368-B03D-B8583D6B22A4}" type="presParOf" srcId="{8F029873-3658-4FDE-9558-CE533E3A6E80}" destId="{10F799F5-15D5-42B6-A966-5A92F27AC727}" srcOrd="3" destOrd="0" presId="urn:microsoft.com/office/officeart/2005/8/layout/radial3"/>
    <dgm:cxn modelId="{0AAF7FA9-E1C5-4BA2-9AA6-0BDA96B5FEEC}" type="presParOf" srcId="{8F029873-3658-4FDE-9558-CE533E3A6E80}" destId="{42827A21-73B5-46F2-B53E-D50933D7F2A5}" srcOrd="4" destOrd="0" presId="urn:microsoft.com/office/officeart/2005/8/layout/radial3"/>
    <dgm:cxn modelId="{800E8705-3156-4A76-985D-40F5B479C9B4}" type="presParOf" srcId="{8F029873-3658-4FDE-9558-CE533E3A6E80}" destId="{C77FE33F-6B92-4CE1-AD19-8AD232955738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9C361B-451A-42CB-A70E-C3E7878B92ED}">
      <dsp:nvSpPr>
        <dsp:cNvPr id="0" name=""/>
        <dsp:cNvSpPr/>
      </dsp:nvSpPr>
      <dsp:spPr>
        <a:xfrm>
          <a:off x="1099853" y="1023385"/>
          <a:ext cx="2372292" cy="237229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>
              <a:latin typeface="Leelawadee" panose="020B0502040204020203" pitchFamily="34" charset="-34"/>
              <a:cs typeface="Leelawadee" panose="020B0502040204020203" pitchFamily="34" charset="-34"/>
            </a:rPr>
            <a:t>คำอธิบายงาน</a:t>
          </a:r>
        </a:p>
      </dsp:txBody>
      <dsp:txXfrm>
        <a:off x="1447267" y="1370799"/>
        <a:ext cx="1677464" cy="1677464"/>
      </dsp:txXfrm>
    </dsp:sp>
    <dsp:sp modelId="{BCE5AA59-1127-4126-BCB7-45E3F5D36D15}">
      <dsp:nvSpPr>
        <dsp:cNvPr id="0" name=""/>
        <dsp:cNvSpPr/>
      </dsp:nvSpPr>
      <dsp:spPr>
        <a:xfrm>
          <a:off x="1692926" y="73190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710174"/>
                <a:satOff val="-7023"/>
                <a:lumOff val="-14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710174"/>
                <a:satOff val="-7023"/>
                <a:lumOff val="-14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>
              <a:latin typeface="Leelawadee" panose="020B0502040204020203" pitchFamily="34" charset="-34"/>
              <a:cs typeface="Leelawadee" panose="020B0502040204020203" pitchFamily="34" charset="-34"/>
            </a:rPr>
            <a:t>กลุ่ม 1</a:t>
          </a:r>
        </a:p>
      </dsp:txBody>
      <dsp:txXfrm>
        <a:off x="1866633" y="246897"/>
        <a:ext cx="838732" cy="838732"/>
      </dsp:txXfrm>
    </dsp:sp>
    <dsp:sp modelId="{BC0EF430-0C1A-4017-A06D-F13DC8A78677}">
      <dsp:nvSpPr>
        <dsp:cNvPr id="0" name=""/>
        <dsp:cNvSpPr/>
      </dsp:nvSpPr>
      <dsp:spPr>
        <a:xfrm>
          <a:off x="3160661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1420349"/>
                <a:satOff val="-14046"/>
                <a:lumOff val="-2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1420349"/>
                <a:satOff val="-14046"/>
                <a:lumOff val="-2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>
              <a:latin typeface="Leelawadee" panose="020B0502040204020203" pitchFamily="34" charset="-34"/>
              <a:cs typeface="Leelawadee" panose="020B0502040204020203" pitchFamily="34" charset="-34"/>
            </a:rPr>
            <a:t>กลุ่ม 2</a:t>
          </a:r>
        </a:p>
      </dsp:txBody>
      <dsp:txXfrm>
        <a:off x="3334368" y="1313269"/>
        <a:ext cx="838732" cy="838732"/>
      </dsp:txXfrm>
    </dsp:sp>
    <dsp:sp modelId="{10F799F5-15D5-42B6-A966-5A92F27AC727}">
      <dsp:nvSpPr>
        <dsp:cNvPr id="0" name=""/>
        <dsp:cNvSpPr/>
      </dsp:nvSpPr>
      <dsp:spPr>
        <a:xfrm>
          <a:off x="2600036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130523"/>
                <a:satOff val="-21069"/>
                <a:lumOff val="-4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130523"/>
                <a:satOff val="-21069"/>
                <a:lumOff val="-4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>
              <a:latin typeface="Leelawadee" panose="020B0502040204020203" pitchFamily="34" charset="-34"/>
              <a:cs typeface="Leelawadee" panose="020B0502040204020203" pitchFamily="34" charset="-34"/>
            </a:rPr>
            <a:t>กลุ่ม 3</a:t>
          </a:r>
        </a:p>
      </dsp:txBody>
      <dsp:txXfrm>
        <a:off x="2773743" y="3038694"/>
        <a:ext cx="838732" cy="838732"/>
      </dsp:txXfrm>
    </dsp:sp>
    <dsp:sp modelId="{42827A21-73B5-46F2-B53E-D50933D7F2A5}">
      <dsp:nvSpPr>
        <dsp:cNvPr id="0" name=""/>
        <dsp:cNvSpPr/>
      </dsp:nvSpPr>
      <dsp:spPr>
        <a:xfrm>
          <a:off x="785817" y="2864987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2840697"/>
                <a:satOff val="-28092"/>
                <a:lumOff val="-5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2840697"/>
                <a:satOff val="-28092"/>
                <a:lumOff val="-5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>
              <a:latin typeface="Leelawadee" panose="020B0502040204020203" pitchFamily="34" charset="-34"/>
              <a:cs typeface="Leelawadee" panose="020B0502040204020203" pitchFamily="34" charset="-34"/>
            </a:rPr>
            <a:t>กลุ่ม 4</a:t>
          </a:r>
        </a:p>
      </dsp:txBody>
      <dsp:txXfrm>
        <a:off x="959524" y="3038694"/>
        <a:ext cx="838732" cy="838732"/>
      </dsp:txXfrm>
    </dsp:sp>
    <dsp:sp modelId="{C77FE33F-6B92-4CE1-AD19-8AD232955738}">
      <dsp:nvSpPr>
        <dsp:cNvPr id="0" name=""/>
        <dsp:cNvSpPr/>
      </dsp:nvSpPr>
      <dsp:spPr>
        <a:xfrm>
          <a:off x="225192" y="1139562"/>
          <a:ext cx="1186146" cy="1186146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3550871"/>
                <a:satOff val="-35115"/>
                <a:lumOff val="-725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alpha val="50000"/>
                <a:hueOff val="3550871"/>
                <a:satOff val="-35115"/>
                <a:lumOff val="-725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kern="1200">
              <a:latin typeface="Leelawadee" panose="020B0502040204020203" pitchFamily="34" charset="-34"/>
              <a:cs typeface="Leelawadee" panose="020B0502040204020203" pitchFamily="34" charset="-34"/>
            </a:rPr>
            <a:t>กลุ่ม 5</a:t>
          </a:r>
        </a:p>
      </dsp:txBody>
      <dsp:txXfrm>
        <a:off x="398899" y="1313269"/>
        <a:ext cx="838732" cy="838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FD9D2DDA-69D8-473F-A583-B6774B31A77B}" type="datetimeFigureOut">
              <a:rPr lang="th-TH"/>
              <a:t>18/12/56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02392CCB-FF08-4D29-8DA3-E1FD86044808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A01F6DFB-6833-46E4-B515-70E0D9178056}" type="datetimeFigureOut">
              <a:t>18/12/56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958706C7-F2C3-48B6-8A22-C484D800B5D4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11421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45563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1047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47401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123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3713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BA5BD7-F043-4D1B-AA17-CD412FC534DE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9189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795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2430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6492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706C7-F2C3-48B6-8A22-C484D800B5D4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472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 latinLnBrk="0">
              <a:defRPr lang="th-TH" sz="5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th-TH" sz="2000"/>
            </a:lvl1pPr>
            <a:lvl2pPr marL="457200" indent="0" algn="ctr" latinLnBrk="0">
              <a:buNone/>
              <a:defRPr lang="th-TH" sz="2800"/>
            </a:lvl2pPr>
            <a:lvl3pPr marL="914400" indent="0" algn="ctr" latinLnBrk="0">
              <a:buNone/>
              <a:defRPr lang="th-TH" sz="2400"/>
            </a:lvl3pPr>
            <a:lvl4pPr marL="1371600" indent="0" algn="ctr" latinLnBrk="0">
              <a:buNone/>
              <a:defRPr lang="th-TH" sz="2000"/>
            </a:lvl4pPr>
            <a:lvl5pPr marL="1828800" indent="0" algn="ctr" latinLnBrk="0">
              <a:buNone/>
              <a:defRPr lang="th-TH" sz="2000"/>
            </a:lvl5pPr>
            <a:lvl6pPr marL="2286000" indent="0" algn="ctr" latinLnBrk="0">
              <a:buNone/>
              <a:defRPr lang="th-TH" sz="2000"/>
            </a:lvl6pPr>
            <a:lvl7pPr marL="2743200" indent="0" algn="ctr" latinLnBrk="0">
              <a:buNone/>
              <a:defRPr lang="th-TH" sz="2000"/>
            </a:lvl7pPr>
            <a:lvl8pPr marL="3200400" indent="0" algn="ctr" latinLnBrk="0">
              <a:buNone/>
              <a:defRPr lang="th-TH" sz="2000"/>
            </a:lvl8pPr>
            <a:lvl9pPr marL="3657600" indent="0" algn="ctr" latinLnBrk="0">
              <a:buNone/>
              <a:defRPr lang="th-TH" sz="20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/>
            </a:lvl7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18/12/56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18/12/56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th-TH"/>
            </a:lvl5pPr>
            <a:lvl6pPr latinLnBrk="0">
              <a:defRPr lang="th-TH"/>
            </a:lvl6pPr>
            <a:lvl7pPr latinLnBrk="0">
              <a:defRPr lang="th-TH"/>
            </a:lvl7pPr>
            <a:lvl8pPr latinLnBrk="0">
              <a:defRPr lang="th-TH"/>
            </a:lvl8pPr>
            <a:lvl9pPr latinLnBrk="0">
              <a:defRPr lang="th-TH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18/12/56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 latinLnBrk="0">
              <a:defRPr lang="th-TH" sz="5400" b="1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 latinLnBrk="0">
              <a:spcBef>
                <a:spcPts val="0"/>
              </a:spcBef>
              <a:buNone/>
              <a:defRPr lang="th-TH"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18/12/56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 latinLnBrk="0"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18/12/56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th-TH" sz="1800"/>
            </a:lvl1pPr>
            <a:lvl2pPr latinLnBrk="0">
              <a:defRPr lang="th-TH" sz="1600"/>
            </a:lvl2pPr>
            <a:lvl3pPr latinLnBrk="0">
              <a:defRPr lang="th-TH" sz="1400"/>
            </a:lvl3pPr>
            <a:lvl4pPr latinLnBrk="0">
              <a:defRPr lang="th-TH" sz="1200"/>
            </a:lvl4pPr>
            <a:lvl5pPr latinLnBrk="0">
              <a:defRPr lang="th-TH" sz="1200"/>
            </a:lvl5pPr>
            <a:lvl6pPr latinLnBrk="0">
              <a:defRPr lang="th-TH" sz="1200"/>
            </a:lvl6pPr>
            <a:lvl7pPr latinLnBrk="0">
              <a:defRPr lang="th-TH" sz="1200"/>
            </a:lvl7pPr>
            <a:lvl8pPr latinLnBrk="0">
              <a:defRPr lang="th-TH" sz="1200"/>
            </a:lvl8pPr>
            <a:lvl9pPr latinLnBrk="0">
              <a:defRPr lang="th-TH" sz="12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 latinLnBrk="0">
              <a:spcBef>
                <a:spcPts val="0"/>
              </a:spcBef>
              <a:buNone/>
              <a:defRPr lang="th-TH" sz="2200" b="1">
                <a:solidFill>
                  <a:schemeClr val="tx1"/>
                </a:solidFill>
              </a:defRPr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 latinLnBrk="0">
              <a:defRPr lang="th-TH" sz="1800"/>
            </a:lvl1pPr>
            <a:lvl2pPr latinLnBrk="0">
              <a:defRPr lang="th-TH" sz="1600"/>
            </a:lvl2pPr>
            <a:lvl3pPr latinLnBrk="0">
              <a:defRPr lang="th-TH" sz="1400"/>
            </a:lvl3pPr>
            <a:lvl4pPr latinLnBrk="0">
              <a:defRPr lang="th-TH" sz="1200"/>
            </a:lvl4pPr>
            <a:lvl5pPr latinLnBrk="0">
              <a:defRPr lang="th-TH" sz="1200"/>
            </a:lvl5pPr>
            <a:lvl6pPr latinLnBrk="0">
              <a:defRPr lang="th-TH" sz="1200"/>
            </a:lvl6pPr>
            <a:lvl7pPr latinLnBrk="0">
              <a:defRPr lang="th-TH" sz="1200"/>
            </a:lvl7pPr>
            <a:lvl8pPr latinLnBrk="0">
              <a:defRPr lang="th-TH" sz="1200"/>
            </a:lvl8pPr>
            <a:lvl9pPr latinLnBrk="0">
              <a:defRPr lang="th-TH" sz="12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18/12/56</a:t>
            </a:fld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18/12/56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สี่เหลี่ยมผืนผ้า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/>
            </a:p>
          </p:txBody>
        </p:sp>
        <p:sp>
          <p:nvSpPr>
            <p:cNvPr id="7" name="สี่เหลี่ยมผืนผ้า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/>
            </a:p>
          </p:txBody>
        </p:sp>
      </p:grp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t>18/12/56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สี่เหลี่ยมผืนผ้า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th-TH" sz="3400" b="1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 latinLnBrk="0">
              <a:defRPr lang="th-TH"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defRPr lang="th-TH" sz="18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defRPr lang="th-TH" sz="16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defRPr lang="th-TH" sz="14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defRPr lang="th-TH" sz="14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h-TH" sz="1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B277187-C200-495F-A386-621319EADA8F}" type="datetimeFigureOut">
              <a:rPr lang="th-TH" smtClean="0"/>
              <a:pPr/>
              <a:t>18/12/56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C749032-2A07-4AE8-BA90-74324CAE0C8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กลุ่ม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สี่เหลี่ยมผืนผ้า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 latinLnBrk="0">
              <a:defRPr lang="th-TH" sz="3400" b="1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th-TH" sz="20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h-TH" sz="1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B277187-C200-495F-A386-621319EADA8F}" type="datetimeFigureOut">
              <a:rPr lang="th-TH" smtClean="0"/>
              <a:pPr/>
              <a:t>18/12/56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C749032-2A07-4AE8-BA90-74324CAE0C8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กลุ่ม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สี่เหลี่ยมผืนผ้า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8" name="สี่เหลี่ยมผืนผ้า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9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B277187-C200-495F-A386-621319EADA8F}" type="datetimeFigureOut">
              <a:rPr lang="th-TH" smtClean="0"/>
              <a:pPr/>
              <a:t>18/12/56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9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900">
                <a:solidFill>
                  <a:schemeClr val="tx1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FC749032-2A07-4AE8-BA90-74324CAE0C8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h-TH" sz="3400" b="1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th-TH" sz="2000" kern="1200">
          <a:solidFill>
            <a:schemeClr val="tx1">
              <a:lumMod val="90000"/>
              <a:lumOff val="10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lang="th-TH" sz="1800" kern="1200">
          <a:solidFill>
            <a:schemeClr val="tx1">
              <a:lumMod val="90000"/>
              <a:lumOff val="10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th-TH" sz="1600" kern="1200">
          <a:solidFill>
            <a:schemeClr val="tx1">
              <a:lumMod val="90000"/>
              <a:lumOff val="10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th-TH" sz="1400" kern="1200">
          <a:solidFill>
            <a:schemeClr val="tx1">
              <a:lumMod val="90000"/>
              <a:lumOff val="10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th-TH" sz="1400" kern="1200">
          <a:solidFill>
            <a:schemeClr val="tx1">
              <a:lumMod val="90000"/>
              <a:lumOff val="10000"/>
            </a:schemeClr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lang="th-TH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ชื่อเรื่อง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/>
              <a:t>เค้าโครงชื่อเรื่อง</a:t>
            </a:r>
          </a:p>
        </p:txBody>
      </p:sp>
      <p:sp>
        <p:nvSpPr>
          <p:cNvPr id="7" name="ชื่อเรื่องรอง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/>
              <a:t>ชื่อเรื่องรอง</a:t>
            </a:r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762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595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ชื่อเรื่อง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เค้าโครงชื่อเรื่องและเนื้อหาพร้อมรายการ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/>
              <a:t>เพิ่มจุดแสดงหัวข้อย่อยแรกของคุณที่นี่</a:t>
            </a:r>
          </a:p>
          <a:p>
            <a:r>
              <a:rPr lang="th-TH"/>
              <a:t>เพิ่มจุดแสดงหัวข้อย่อยที่สองของคุณที่นี่</a:t>
            </a:r>
          </a:p>
          <a:p>
            <a:r>
              <a:rPr lang="th-TH"/>
              <a:t>เพิ่มจุดแสดงหัวข้อย่อยที่สามของคุณที่นี่</a:t>
            </a:r>
          </a:p>
        </p:txBody>
      </p:sp>
    </p:spTree>
    <p:extLst>
      <p:ext uri="{BB962C8B-B14F-4D97-AF65-F5344CB8AC3E}">
        <p14:creationId xmlns:p14="http://schemas.microsoft.com/office/powerpoint/2010/main" val="30309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ชื่อเรื่อง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เค้าโครงชื่อเรื่องและเนื้อหาพร้อมแผนภูมิ</a:t>
            </a:r>
          </a:p>
        </p:txBody>
      </p:sp>
      <p:graphicFrame>
        <p:nvGraphicFramePr>
          <p:cNvPr id="7" name="ตัวแทนเนื้อหา 6" descr="แผนภูมิคอลัมน์แบบกลุ่ม" title="แผนภูมิ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215956"/>
              </p:ext>
            </p:extLst>
          </p:nvPr>
        </p:nvGraphicFramePr>
        <p:xfrm>
          <a:off x="1341438" y="1901825"/>
          <a:ext cx="950912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74732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เค้าโครงเนื้อหาสองส่วนพร้อมตาราง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/>
              <a:t>เพิ่มจุดแสดงหัวข้อย่อยแรกที่นี่</a:t>
            </a:r>
          </a:p>
          <a:p>
            <a:r>
              <a:rPr lang="th-TH"/>
              <a:t>เพิ่มจุดแสดงหัวข้อย่อยที่สองที่นี่</a:t>
            </a:r>
          </a:p>
          <a:p>
            <a:r>
              <a:rPr lang="th-TH"/>
              <a:t>เพิ่มจุดแสดงหัวข้อย่อยที่สามที่นี่</a:t>
            </a:r>
          </a:p>
        </p:txBody>
      </p:sp>
      <p:graphicFrame>
        <p:nvGraphicFramePr>
          <p:cNvPr id="14" name="ตัวแทนเนื้อหา 13" descr="ตารางตัวอย่างที่มี 3 คอลัมน์และ 4 แถว" title="ตาราง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77694975"/>
              </p:ext>
            </p:extLst>
          </p:nvPr>
        </p:nvGraphicFramePr>
        <p:xfrm>
          <a:off x="6278563" y="1901823"/>
          <a:ext cx="4572000" cy="210746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/>
                <a:gridCol w="1524000"/>
                <a:gridCol w="1524000"/>
              </a:tblGrid>
              <a:tr h="526867">
                <a:tc>
                  <a:txBody>
                    <a:bodyPr/>
                    <a:lstStyle/>
                    <a:p>
                      <a:endParaRPr lang="th-TH" dirty="0"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กลุ่ม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กลุ่ม 2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th-TH" dirty="0" smtClean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ชั้นเรียน </a:t>
                      </a:r>
                      <a:r>
                        <a:rPr lang="th-TH" baseline="0" dirty="0" smtClean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1</a:t>
                      </a:r>
                      <a:endParaRPr lang="th-TH" dirty="0"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95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th-TH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ชั้นเรียน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88</a:t>
                      </a:r>
                    </a:p>
                  </a:txBody>
                  <a:tcPr anchor="ctr"/>
                </a:tc>
              </a:tr>
              <a:tr h="526867">
                <a:tc>
                  <a:txBody>
                    <a:bodyPr/>
                    <a:lstStyle/>
                    <a:p>
                      <a:r>
                        <a:rPr lang="th-TH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ชั้นเรียน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3146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เค้าโครงเนื้อหาสองส่วนพร้อม SmartArt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/>
              <a:t>เพิ่มจุดแสดงหัวข้อย่อยแรกที่นี่</a:t>
            </a:r>
          </a:p>
          <a:p>
            <a:r>
              <a:rPr lang="th-TH"/>
              <a:t>เพิ่มจุดแสดงหัวข้อย่อยที่สองที่นี่</a:t>
            </a:r>
          </a:p>
          <a:p>
            <a:r>
              <a:rPr lang="th-TH"/>
              <a:t>เพิ่มจุดแสดงหัวข้อย่อยที่สามที่นี่</a:t>
            </a:r>
          </a:p>
        </p:txBody>
      </p:sp>
      <p:graphicFrame>
        <p:nvGraphicFramePr>
          <p:cNvPr id="9" name="ตัวแทนเนื้อหา 3" descr="เวนน์แบบรัศมี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17660443"/>
              </p:ext>
            </p:extLst>
          </p:nvPr>
        </p:nvGraphicFramePr>
        <p:xfrm>
          <a:off x="6278563" y="1901825"/>
          <a:ext cx="4572000" cy="4124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625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8046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1977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4569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97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ดีไซน์แถบสีเหลือง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57B5BEA-1A94-46FE-A640-71D5A8BF25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9695C8A-0197-4B9C-A4A6-8EBC4BE030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1101BF-D127-47CC-B636-CCF4092669A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แบบจอกว้าง</PresentationFormat>
  <Paragraphs>43</Paragraphs>
  <Slides>11</Slides>
  <Notes>11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5" baseType="lpstr">
      <vt:lpstr>Arial</vt:lpstr>
      <vt:lpstr>Book Antiqua</vt:lpstr>
      <vt:lpstr>Leelawadee</vt:lpstr>
      <vt:lpstr>ดีไซน์แถบสีเหลือง 16x9</vt:lpstr>
      <vt:lpstr>เค้าโครงชื่อเรื่อง</vt:lpstr>
      <vt:lpstr>เค้าโครงชื่อเรื่องและเนื้อหาพร้อมรายการ</vt:lpstr>
      <vt:lpstr>เค้าโครงชื่อเรื่องและเนื้อหาพร้อมแผนภูมิ</vt:lpstr>
      <vt:lpstr>เค้าโครงเนื้อหาสองส่วนพร้อมตาราง</vt:lpstr>
      <vt:lpstr>เค้าโครงเนื้อหาสองส่วนพร้อม SmartArt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2013-07-31T01:42:42Z</dcterms:created>
  <dcterms:modified xsi:type="dcterms:W3CDTF">2013-12-18T07:52:37Z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