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6437" autoAdjust="0"/>
  </p:normalViewPr>
  <p:slideViewPr>
    <p:cSldViewPr>
      <p:cViewPr varScale="1">
        <p:scale>
          <a:sx n="77" d="100"/>
          <a:sy n="77" d="100"/>
        </p:scale>
        <p:origin x="2904" y="10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6D793E0B-B97B-4409-ABE0-557859E48B65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18/12/56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F45F31C6-8409-4E0F-AFD4-5691304EC96E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99534B9-6B5A-4379-9BB9-90CB48007E7F}" type="datetimeFigureOut">
              <a:rPr lang="th-TH" smtClean="0"/>
              <a:pPr/>
              <a:t>18/12/56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7DBB298C-95CC-4205-A540-F80A718015AE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509412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1018824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528237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2037649" algn="l" defTabSz="1018824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547061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th-TH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/>
              <a:t>กำหนดแบนเนอร์นี้ด้วยข้อความของคุณเอง! เลือกตัวอักษรแล้วใส่ข้อความที่ต้องการ ใช้หนึ่งอักขระต่อสไลด์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ตัวเชื่อมต่อแบบตรง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สี่เหลี่ยมผืนผ้ามุมมน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1" name="ตัวเชื่อมต่อแบบตรง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ตัวเชื่อมต่อแบบตรง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เพชร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th-TH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แบบตรง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เพชร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0" name="ตัวเชื่อมต่อแบบตรง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th-TH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แบบตรง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เพชร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0" name="ตัวเชื่อมต่อแบบตรง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th-TH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แบบตรง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เพชร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th-TH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0" name="ตัวเชื่อมต่อแบบตรง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แบบตรง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เพชร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0" name="ตัวเชื่อมต่อแบบตรง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th-TH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สไตล์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มุมมน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4" name="ตัวเชื่อมต่อแบบตรง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ตัวเชื่อมต่อแบบตรง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เพชร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7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10" name="ตัวเชื่อมต่อแบบตรง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th-TH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x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320">
                <a:latin typeface="Leelawadee" panose="020B0502040204020203" pitchFamily="34" charset="-34"/>
                <a:cs typeface="Leelawadee" panose="020B0502040204020203" pitchFamily="34" charset="-34"/>
              </a:rPr>
              <a:t>ตัดตามรอย</a:t>
            </a:r>
            <a:r>
              <a:rPr lang="th-TH" sz="1320" baseline="0">
                <a:latin typeface="Leelawadee" panose="020B0502040204020203" pitchFamily="34" charset="-34"/>
                <a:cs typeface="Leelawadee" panose="020B0502040204020203" pitchFamily="34" charset="-34"/>
              </a:rPr>
              <a:t> เส้น</a:t>
            </a:r>
            <a:endParaRPr lang="th-TH" sz="132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16F523D-5D85-43C4-B80F-2367B89E30C9}" type="datetimeFigureOut">
              <a:rPr lang="th-TH" smtClean="0"/>
              <a:pPr/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3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720D751-88AA-4ED9-8DF9-B600986EE5D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th-TH" sz="484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30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264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2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th-TH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ข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</a:t>
            </a:r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ญิ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ตั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ว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น้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อ</a:t>
            </a:r>
          </a:p>
        </p:txBody>
      </p:sp>
    </p:spTree>
    <p:extLst>
      <p:ext uri="{BB962C8B-B14F-4D97-AF65-F5344CB8AC3E}">
        <p14:creationId xmlns:p14="http://schemas.microsoft.com/office/powerpoint/2010/main" val="164230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4122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3562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ต้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รั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เ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ด็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แบนเนอร์เด็กผู้หญิง แบบ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387</Words>
  <Application>Microsoft Office PowerPoint</Application>
  <PresentationFormat>กำหนดเอง</PresentationFormat>
  <Paragraphs>51</Paragraphs>
  <Slides>19</Slides>
  <Notes>16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19</vt:i4>
      </vt:variant>
    </vt:vector>
  </HeadingPairs>
  <TitlesOfParts>
    <vt:vector size="22" baseType="lpstr">
      <vt:lpstr>Arial</vt:lpstr>
      <vt:lpstr>Leelawadee</vt:lpstr>
      <vt:lpstr>แบนเนอร์เด็กผู้หญิง แบบ A</vt:lpstr>
      <vt:lpstr>ข</vt:lpstr>
      <vt:lpstr>อ</vt:lpstr>
      <vt:lpstr>ต้</vt:lpstr>
      <vt:lpstr>อ</vt:lpstr>
      <vt:lpstr>น</vt:lpstr>
      <vt:lpstr>รั</vt:lpstr>
      <vt:lpstr>บ</vt:lpstr>
      <vt:lpstr>เ</vt:lpstr>
      <vt:lpstr>ด็</vt:lpstr>
      <vt:lpstr>ก</vt:lpstr>
      <vt:lpstr>ห</vt:lpstr>
      <vt:lpstr>ญิ</vt:lpstr>
      <vt:lpstr>ง</vt:lpstr>
      <vt:lpstr>ตั</vt:lpstr>
      <vt:lpstr>ว</vt:lpstr>
      <vt:lpstr>น้</vt:lpstr>
      <vt:lpstr>อ</vt:lpstr>
      <vt:lpstr>ย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2013-12-18T07:39:48Z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