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72" d="100"/>
          <a:sy n="72" d="100"/>
        </p:scale>
        <p:origin x="250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CBEEF32F-3280-4663-880F-C8D2FC70E993}" type="datetimeFigureOut">
              <a:rPr lang="th-TH" smtClean="0"/>
              <a:t>20/11/56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4E29D1FE-C207-4476-99C1-A7028091A9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A58F2AD0-9975-4D3C-912A-0B60BD0D07D1}" type="datetimeFigureOut">
              <a:t>20/11/56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AC7710D8-8C21-4D48-B89D-C2D2CB3EC4C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6" name="ตัวแทนรูปบนสไลด์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ตัวแทนบันทึกย่อ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ถ้าต้องการเปลี่ยนข้อความในใบปลิวนี้ เพียงแค่เลือกข้อความตัวอย่าง แล้วใส่รายละเอียดกิจกรรมของคุณลงไป หรือถ้าต้องการเริ่มต้นจากสไลด์เปล่า ให้กดปุ่ม สไลด์ใหม่ บนแท็บ หน้าแรก เพื่อแทรกหน้าใหม่</a:t>
            </a:r>
            <a:r>
              <a:rPr lang="th-TH" baseline="0" dirty="0" smtClean="0"/>
              <a:t> จากนั้นใส่ข้อความของคุณลงในพื้นที่ที่สำรองไว้ที่ว่างเปล่า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ใบปลิว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ข้อความ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8000" cap="all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 dirty="0"/>
              <a:t>เพิ่มข้อความ</a:t>
            </a:r>
          </a:p>
        </p:txBody>
      </p:sp>
      <p:sp>
        <p:nvSpPr>
          <p:cNvPr id="11" name="ตัวแทนข้อความ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2873516"/>
            <a:ext cx="4422658" cy="116465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7000" cap="all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 dirty="0"/>
              <a:t>เพิ่มข้อความ</a:t>
            </a:r>
          </a:p>
        </p:txBody>
      </p:sp>
      <p:sp>
        <p:nvSpPr>
          <p:cNvPr id="13" name="ตัวแทนข้อความ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3800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 dirty="0"/>
              <a:t>เพิ่มข้อความ</a:t>
            </a:r>
          </a:p>
        </p:txBody>
      </p:sp>
      <p:sp>
        <p:nvSpPr>
          <p:cNvPr id="15" name="ตัวแทนข้อความ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2400" cap="all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 dirty="0"/>
              <a:t>เพิ่มข้อความ</a:t>
            </a:r>
          </a:p>
        </p:txBody>
      </p:sp>
      <p:sp>
        <p:nvSpPr>
          <p:cNvPr id="16" name="ตัวแทนข้อความ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3800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 dirty="0"/>
              <a:t>เพิ่มข้อความ</a:t>
            </a:r>
          </a:p>
        </p:txBody>
      </p:sp>
      <p:sp>
        <p:nvSpPr>
          <p:cNvPr id="17" name="ตัวแทนข้อความ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1400" cap="none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18" name="ตัวแทนข้อความ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th-TH" sz="1400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19" name="ตัวแทนข้อความ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2400" cap="all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20" name="ตัวแทนข้อความ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2400" cap="all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21" name="ตัวแทนข้อความ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h-TH" sz="2400" cap="all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22" name="ตัวแทนข้อความ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h-TH" sz="1400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25" name="ตัวแทนข้อความ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h-TH" sz="2400" cap="all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26" name="ตัวแทนข้อความ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h-TH" sz="1400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27" name="ตัวแทนข้อความ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h-TH" sz="2400" cap="all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28" name="ตัวแทนข้อความ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h-TH" sz="1400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29" name="ตัวแทนข้อความ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h-TH" sz="2400" cap="all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30" name="ตัวแทนข้อความ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h-TH" sz="1400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/>
              <a:t>เพิ่มข้อความ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15D3D48-5C63-4CD0-B9D2-B4D2F496D790}" type="datetimeFigureOut">
              <a:rPr lang="th-TH" smtClean="0"/>
              <a:pPr/>
              <a:t>20/11/56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08FAEA7-0C3C-4CCF-BA6B-669D7915826F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9" name="ตัวเชื่อมต่อแบบตรง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th-TH" sz="9000" kern="1200" cap="all" baseline="0">
          <a:solidFill>
            <a:schemeClr val="tx2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h-TH" sz="238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204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7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 sz="80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วิทยาลัย</a:t>
            </a:r>
            <a:endParaRPr lang="th-TH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710816" y="1862318"/>
            <a:ext cx="4422658" cy="2011597"/>
          </a:xfrm>
        </p:spPr>
        <p:txBody>
          <a:bodyPr/>
          <a:lstStyle/>
          <a:p>
            <a:r>
              <a:rPr lang="th-TH" sz="70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การ</a:t>
            </a:r>
            <a:r>
              <a:rPr lang="th-TH" sz="70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แข่งขัน</a:t>
            </a:r>
            <a:br>
              <a:rPr lang="th-TH" sz="70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sz="70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วง</a:t>
            </a:r>
            <a:r>
              <a:rPr lang="th-TH" sz="70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ดนตรี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4"/>
          </p:nvPr>
        </p:nvSpPr>
        <p:spPr>
          <a:xfrm>
            <a:off x="710816" y="4260615"/>
            <a:ext cx="4422658" cy="894566"/>
          </a:xfrm>
        </p:spPr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8 มิถุนายน 2556</a:t>
            </a:r>
          </a:p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20.00 - 24.00 น.</a:t>
            </a:r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6"/>
          </p:nvPr>
        </p:nvSpPr>
        <p:spPr>
          <a:xfrm>
            <a:off x="710816" y="5704831"/>
            <a:ext cx="4422658" cy="557480"/>
          </a:xfrm>
        </p:spPr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ที่</a:t>
            </a:r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7"/>
          </p:nvPr>
        </p:nvSpPr>
        <p:spPr>
          <a:xfrm>
            <a:off x="671060" y="6262310"/>
            <a:ext cx="4422658" cy="894566"/>
          </a:xfrm>
        </p:spPr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หอประชุมสมาคมนักศึกษา</a:t>
            </a:r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8"/>
          </p:nvPr>
        </p:nvSpPr>
        <p:spPr>
          <a:xfrm>
            <a:off x="710816" y="7299192"/>
            <a:ext cx="4422658" cy="453200"/>
          </a:xfrm>
        </p:spPr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57 ถนนบางกอก เขตรังสิต กรุงเทพฯ</a:t>
            </a:r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9"/>
          </p:nvPr>
        </p:nvSpPr>
        <p:spPr>
          <a:xfrm>
            <a:off x="710816" y="7972364"/>
            <a:ext cx="4422658" cy="792490"/>
          </a:xfrm>
        </p:spPr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ร่วมแสดงโดย •</a:t>
            </a:r>
            <a:r>
              <a:rPr lang="th-TH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ชื่อวงดนตรีของคุณ</a:t>
            </a:r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 • ชื่อวงดนตรีของคุณ • </a:t>
            </a:r>
            <a:r>
              <a:rPr lang="th-TH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ชื่อวงดนตรีของคุณ</a:t>
            </a:r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 • ชื่อวงดนตรีของคุณ •</a:t>
            </a:r>
            <a:r>
              <a:rPr lang="th-TH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ชื่อวงดนตรีของคุณ</a:t>
            </a:r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 • ชื่อวงดนตรีของคุณ • </a:t>
            </a:r>
            <a:r>
              <a:rPr lang="th-TH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ชื่อวงดนตรีของคุณ </a:t>
            </a:r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0"/>
          </p:nvPr>
        </p:nvSpPr>
        <p:spPr>
          <a:xfrm>
            <a:off x="710816" y="8943085"/>
            <a:ext cx="4422658" cy="562274"/>
          </a:xfrm>
        </p:spPr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ที่อยู่เว็บ</a:t>
            </a:r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ไม่จำกัดอายุ</a:t>
            </a:r>
            <a: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เหตุการณ์</a:t>
            </a:r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2"/>
          </p:nvPr>
        </p:nvSpPr>
        <p:spPr>
          <a:xfrm>
            <a:off x="5443237" y="1680777"/>
            <a:ext cx="1936131" cy="666824"/>
          </a:xfrm>
        </p:spPr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ซื้อ</a:t>
            </a:r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ตั๋ว</a:t>
            </a:r>
            <a:b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ล่วงหน้า</a:t>
            </a:r>
            <a:endParaRPr lang="th-TH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3"/>
          </p:nvPr>
        </p:nvSpPr>
        <p:spPr>
          <a:xfrm>
            <a:off x="5443237" y="2347601"/>
            <a:ext cx="1936131" cy="910766"/>
          </a:xfrm>
        </p:spPr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ทั่วไป </a:t>
            </a:r>
            <a:r>
              <a:rPr lang="th-TH" b="1" dirty="0"/>
              <a:t>฿</a:t>
            </a:r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18 </a:t>
            </a:r>
            <a:endParaRPr lang="th-TH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วีไอพี </a:t>
            </a:r>
            <a:r>
              <a:rPr lang="th-TH" b="1" dirty="0"/>
              <a:t>฿</a:t>
            </a:r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36</a:t>
            </a:r>
            <a:endParaRPr lang="th-TH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สอบถามราคาตั๋วกลุ่ม</a:t>
            </a:r>
            <a: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ได้ที่หน้างาน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4"/>
          </p:nvPr>
        </p:nvSpPr>
        <p:spPr>
          <a:xfrm>
            <a:off x="5443237" y="3125848"/>
            <a:ext cx="1936131" cy="666824"/>
          </a:xfrm>
        </p:spPr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ตั๋วหน้างาน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5"/>
          </p:nvPr>
        </p:nvSpPr>
        <p:spPr>
          <a:xfrm>
            <a:off x="5443237" y="3792671"/>
            <a:ext cx="1936131" cy="910768"/>
          </a:xfrm>
        </p:spPr>
        <p:txBody>
          <a:bodyPr/>
          <a:lstStyle/>
          <a:p>
            <a:r>
              <a:rPr lang="th-TH" b="1" dirty="0"/>
              <a:t>ทั่วไป ฿</a:t>
            </a:r>
            <a:r>
              <a:rPr lang="th-TH" b="1" dirty="0" smtClean="0"/>
              <a:t>20</a:t>
            </a:r>
            <a:endParaRPr lang="th-TH" b="1" dirty="0"/>
          </a:p>
          <a:p>
            <a:r>
              <a:rPr lang="th-TH" b="1" dirty="0"/>
              <a:t>วีไอพี ฿</a:t>
            </a:r>
            <a:r>
              <a:rPr lang="th-TH" b="1" dirty="0" smtClean="0"/>
              <a:t>40</a:t>
            </a:r>
            <a:endParaRPr lang="th-TH" b="1" dirty="0"/>
          </a:p>
          <a:p>
            <a:r>
              <a:rPr lang="th-TH" b="1" dirty="0"/>
              <a:t>สอบถามราคาตั๋วกลุ่ม</a:t>
            </a:r>
            <a:r>
              <a:rPr b="1" dirty="0"/>
              <a:t/>
            </a:r>
            <a:br>
              <a:rPr b="1" dirty="0"/>
            </a:br>
            <a:r>
              <a:rPr lang="th-TH" b="1" dirty="0"/>
              <a:t>ได้ที่หน้างาน</a:t>
            </a:r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6"/>
          </p:nvPr>
        </p:nvSpPr>
        <p:spPr>
          <a:xfrm>
            <a:off x="5443237" y="4637179"/>
            <a:ext cx="1936131" cy="666824"/>
          </a:xfrm>
        </p:spPr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ผู้สนับสนุน</a:t>
            </a:r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7"/>
          </p:nvPr>
        </p:nvSpPr>
        <p:spPr>
          <a:xfrm>
            <a:off x="5443237" y="5304003"/>
            <a:ext cx="1936131" cy="1835215"/>
          </a:xfrm>
        </p:spPr>
        <p:txBody>
          <a:bodyPr/>
          <a:lstStyle/>
          <a:p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Adventure Works</a:t>
            </a:r>
          </a:p>
          <a:p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Alpine Ski House</a:t>
            </a:r>
          </a:p>
          <a:p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Contoso, Ltd.</a:t>
            </a:r>
          </a:p>
          <a:p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Fourth Coffee</a:t>
            </a:r>
          </a:p>
          <a:p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Margie’s Travel</a:t>
            </a:r>
          </a:p>
          <a:p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School of Fine Art</a:t>
            </a:r>
          </a:p>
          <a:p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The Phone Company</a:t>
            </a:r>
          </a:p>
          <a:p>
            <a:r>
              <a:rPr lang="th-TH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Wingtip Toys</a:t>
            </a:r>
            <a:endParaRPr lang="th-TH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รายได้เพื่อสนับสนุน</a:t>
            </a:r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โรงเรียนการดนตรี</a:t>
            </a:r>
            <a: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และสภามหาวิทยาลัย</a:t>
            </a:r>
            <a: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ศิลปะและ</a:t>
            </a:r>
            <a: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 b="1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ความบันเทิง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ใบปลิวสำหรับแจกนักเรียน 8.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Props1.xml><?xml version="1.0" encoding="utf-8"?>
<ds:datastoreItem xmlns:ds="http://schemas.openxmlformats.org/officeDocument/2006/customXml" ds:itemID="{22F8EDDB-5E60-4815-978D-A9FFA1A5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056C4F-A897-44FB-8816-5AA3720B85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85E69C-788B-441B-8913-E5CC6E959D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184</Words>
  <Application>Microsoft Office PowerPoint</Application>
  <PresentationFormat>กำหนดเอง</PresentationFormat>
  <Paragraphs>31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Leelawadee</vt:lpstr>
      <vt:lpstr>ใบปลิวสำหรับแจกนักเรียน 8.5 x 11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2013-06-24T21:16:32Z</dcterms:created>
  <dcterms:modified xsi:type="dcterms:W3CDTF">2013-11-20T07:07:12Z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