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071" autoAdjust="0"/>
  </p:normalViewPr>
  <p:slideViewPr>
    <p:cSldViewPr snapToGrid="0">
      <p:cViewPr varScale="1">
        <p:scale>
          <a:sx n="70" d="100"/>
          <a:sy n="70" d="100"/>
        </p:scale>
        <p:origin x="249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D01C1E23-DEED-4881-9649-D4762C05BFCF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51C54FC3-7019-4130-999F-2934A1BA08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26F8C37A-3116-4396-BF80-C7455E378427}" type="datetimeFigureOut">
              <a:t>03/12/56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FB1DC21C-4BBA-449A-9AC6-2347AA4403EC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th-TH" sz="1200" dirty="0" smtClean="0">
                <a:solidFill>
                  <a:prstClr val="white">
                    <a:lumMod val="50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เมื่อต้องการเปลี่ยนบัตรเชิญนี้ ให้แทนที่เนื้อหาตัวอย่างของเราด้วยเนื้อหาของคุณเอง</a:t>
            </a:r>
            <a:r>
              <a:rPr lang="th-TH" sz="1200" baseline="0" dirty="0" smtClean="0">
                <a:solidFill>
                  <a:prstClr val="white">
                    <a:lumMod val="50000"/>
                  </a:prst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ถ้าคุณต้องการเริ่มต้นจากสไลด์เปล่า ให้กดปุ่ม สไลด์ใหม่ บนแท็บ หน้าแรก เพื่อแทรกหน้าของบัตรเชิญใหม่ แล้วใส่ข้อความ และรูปภาพของคุณใน พื้นที่ที่สำรองไว้ที่ว่างอยู่ได้เลย</a:t>
            </a:r>
            <a:endParaRPr lang="th-TH" sz="1200" dirty="0" smtClean="0">
              <a:solidFill>
                <a:prstClr val="white">
                  <a:lumMod val="50000"/>
                </a:prst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บัตรเชิญ 2 ใ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สี่เหลี่ยมผืนผ้า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3" name="สี่เหลี่ยมผืนผ้า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ตัวแทนข้อความ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th-TH" sz="3000" b="1" cap="all" baseline="0">
                <a:solidFill>
                  <a:schemeClr val="accent2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ชื่อ</a:t>
            </a:r>
          </a:p>
        </p:txBody>
      </p:sp>
      <p:sp>
        <p:nvSpPr>
          <p:cNvPr id="4" name="ตัวแทนรูปภาพ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th-TH" sz="1800" b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20" name="ตัวแทนรูปภาพ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th-TH"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22" name="ตัวแทนข้อความ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th-TH" sz="1800" b="0" cap="none" baseline="0">
                <a:solidFill>
                  <a:schemeClr val="bg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endParaRPr lang="th-TH"/>
          </a:p>
        </p:txBody>
      </p:sp>
      <p:sp>
        <p:nvSpPr>
          <p:cNvPr id="23" name="ตัวแทนข้อความ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th-TH" sz="2000" b="1" cap="all" baseline="0">
                <a:solidFill>
                  <a:schemeClr val="accent2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ข้อความ</a:t>
            </a:r>
          </a:p>
        </p:txBody>
      </p:sp>
      <p:sp>
        <p:nvSpPr>
          <p:cNvPr id="24" name="ตัวแทนข้อความ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th-TH" sz="1400" b="0" cap="none" baseline="0">
                <a:solidFill>
                  <a:schemeClr val="bg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รายละเอียด</a:t>
            </a:r>
          </a:p>
        </p:txBody>
      </p:sp>
      <p:sp>
        <p:nvSpPr>
          <p:cNvPr id="25" name="ตัวแทนข้อความ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th-TH" sz="3000" b="1" cap="all" baseline="0">
                <a:solidFill>
                  <a:schemeClr val="accent2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ชื่อ</a:t>
            </a:r>
          </a:p>
        </p:txBody>
      </p:sp>
      <p:sp>
        <p:nvSpPr>
          <p:cNvPr id="26" name="ตัวแทนรูปภาพ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th-TH" sz="1800" b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27" name="ตัวแทนรูปภาพ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th-TH" sz="180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28" name="ตัวแทนข้อความ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th-TH" sz="1800" b="0" cap="none" baseline="0">
                <a:solidFill>
                  <a:schemeClr val="bg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ข้อความ</a:t>
            </a:r>
          </a:p>
        </p:txBody>
      </p:sp>
      <p:sp>
        <p:nvSpPr>
          <p:cNvPr id="29" name="ตัวแทนข้อความ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th-TH" sz="2000" b="1" cap="all" baseline="0">
                <a:solidFill>
                  <a:schemeClr val="accent2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ข้อความ</a:t>
            </a:r>
          </a:p>
        </p:txBody>
      </p:sp>
      <p:sp>
        <p:nvSpPr>
          <p:cNvPr id="30" name="ตัวแทนข้อความ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th-TH" sz="1400" b="0" cap="none" baseline="0">
                <a:solidFill>
                  <a:schemeClr val="bg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รายละเอียด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0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AFF0B78-83E1-4497-80F4-2C36698B5B0A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0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0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43E683A-2D7E-4358-86B3-B8E4AF8BE97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th-TH" sz="374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h-TH" sz="23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204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7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ตัวแทนข้อความ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พานิช</a:t>
            </a:r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อายุครบ 21 ปี!</a:t>
            </a:r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17"/>
          </p:nvPr>
        </p:nvSpPr>
        <p:spPr>
          <a:xfrm>
            <a:off x="3246120" y="3503900"/>
            <a:ext cx="3383280" cy="481538"/>
          </a:xfrm>
        </p:spPr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มาร่วมงานปาร์ตี้กับเรา!</a:t>
            </a:r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18"/>
          </p:nvPr>
        </p:nvSpPr>
        <p:spPr>
          <a:xfrm>
            <a:off x="3246120" y="3898920"/>
            <a:ext cx="3383280" cy="800100"/>
          </a:xfrm>
        </p:spPr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 23 เมษายน เวลา 16:00 น.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4567 ถนนพหลโยธิน อ.เมือง จ.ปทุมธานี 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02134-0000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กรุณาตอบกลับมาที่ โทร 425.555.0150</a:t>
            </a:r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พานิช</a:t>
            </a:r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อายุครบ 21 ปี!</a:t>
            </a:r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23"/>
          </p:nvPr>
        </p:nvSpPr>
        <p:spPr>
          <a:xfrm>
            <a:off x="3246120" y="7576144"/>
            <a:ext cx="3383280" cy="481538"/>
          </a:xfrm>
        </p:spPr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มาร่วมงานปาร์ตี้กับเรา!</a:t>
            </a:r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24"/>
          </p:nvPr>
        </p:nvSpPr>
        <p:spPr>
          <a:xfrm>
            <a:off x="3246120" y="7969336"/>
            <a:ext cx="3383280" cy="800100"/>
          </a:xfrm>
        </p:spPr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วันเสาร์ 23 เมษายน เวลา 16:00 น.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4567 ถนนพหลโยธิน อ.เมือง จ.ปทุมธานี 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/>
            </a:r>
            <a:b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02134-0000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กรุณาตอบกลับมาที่ โทร 425.555.0150</a:t>
            </a:r>
          </a:p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6" name="ตัวแทนรูปภาพ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ตัวแทนรูปภาพ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ตัวแทนรูปภาพ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ตัวแทนรูปภาพ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บัตรเชิญพร้อมรูปภาพ 2 ใบ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กำหนดเอง</PresentationFormat>
  <Paragraphs>14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Cordia New</vt:lpstr>
      <vt:lpstr>Leelawadee</vt:lpstr>
      <vt:lpstr>บัตรเชิญพร้อมรูปภาพ 2 ใบ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2013-12-03T07:26:22Z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