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72" d="100"/>
          <a:sy n="72" d="100"/>
        </p:scale>
        <p:origin x="22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2DCD5EBD-C616-4121-9DAE-B88DB20D57A7}" type="datetimeFigureOut">
              <a:rPr lang="th-TH" smtClean="0"/>
              <a:t>22/11/56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89ED90CB-459C-4B12-B364-B0CA1993A9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F251D991-21AC-415A-AB20-722F3BCDD040}" type="datetimeFigureOut">
              <a:t>22/11/56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4E5863F8-513E-44B9-9F9C-A7685A64A6AB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ต้องการคำอวยพรแบบอื่นหรือเปล่า ถ้าจะเพิ่มคำอวยพรของคุณเอง เพียงแค่เลือกข้อความและใส่ข้อความลงไป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7" name="ตัวแทนรูปบนสไลด์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หน้าด้านนอ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รูปภาพ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รูปแบบอิสระ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th-TH" sz="9600">
                <a:blipFill>
                  <a:blip r:embed="rId5"/>
                  <a:stretch>
                    <a:fillRect/>
                  </a:stretch>
                </a:blip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 smtClean="0"/>
              <a:t>แก้ไข</a:t>
            </a:r>
            <a:br>
              <a:rPr lang="th-TH" dirty="0" smtClean="0"/>
            </a:br>
            <a:r>
              <a:rPr lang="th-TH" dirty="0" smtClean="0"/>
              <a:t>ชื่อ</a:t>
            </a:r>
            <a:r>
              <a:rPr lang="th-TH" dirty="0"/>
              <a:t>เรื่อง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h-TH" sz="102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398F2B3-95BC-4899-A52E-8F72A6630DCF}" type="datetimeFigureOut">
              <a:rPr lang="th-TH" smtClean="0"/>
              <a:pPr/>
              <a:t>22/11/56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h-TH" sz="102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h-TH" sz="102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FC82D12-5F29-4581-8EFF-8BE3A8E3C8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th-TH" sz="374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th-TH" sz="238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204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7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269682" y="6229171"/>
            <a:ext cx="5118410" cy="3144644"/>
          </a:xfrm>
        </p:spPr>
        <p:txBody>
          <a:bodyPr>
            <a:normAutofit/>
          </a:bodyPr>
          <a:lstStyle/>
          <a:p>
            <a:pPr algn="ctr"/>
            <a:r>
              <a:rPr lang="th-TH" sz="107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สุขสันต์ </a:t>
            </a:r>
            <a:r>
              <a:rPr lang="th-TH" sz="12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th-TH" sz="12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87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วัน</a:t>
            </a:r>
            <a:r>
              <a:rPr lang="th-TH" sz="87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เกิด!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์ดวันเกิดพื้นหลังสีชมพูที่มีลวดลายรอยขูดขีด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ฟอร์มไลบรารีเอกสาร</Display>
  <Edit>ฟอร์มไลบรารีเอกสาร</Edit>
  <New>ฟอร์มไลบรารีเอกสาร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ค่านี้แสดงจำนวนครั้งในการบันทึกหรือการตรวจทานแก้ไข โดยแอปพลิเคชันจะปรับปรุงค่านี้หลังการตรวจทานแก้ไขแต่ละครั้ง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</Words>
  <Application>Microsoft Office PowerPoint</Application>
  <PresentationFormat>กำหนดเอง</PresentationFormat>
  <Paragraphs>3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Leelawadee</vt:lpstr>
      <vt:lpstr>การ์ดวันเกิดพื้นหลังสีชมพูที่มีลวดลายรอยขูดขีด</vt:lpstr>
      <vt:lpstr>สุขสันต์  วันเกิด!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2013-11-22T03:36:24Z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