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7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6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13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935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85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8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0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1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6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9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7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6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8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8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3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7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1869803"/>
      </p:ext>
    </p:extLst>
  </p:cSld>
  <p:clrMapOvr>
    <a:masterClrMapping/>
  </p:clrMapOvr>
</p:sld>
</file>

<file path=ppt/theme/theme1.xml><?xml version="1.0" encoding="utf-8"?>
<a:theme xmlns:a="http://schemas.openxmlformats.org/drawingml/2006/main" name="หยดน้ำ">
  <a:themeElements>
    <a:clrScheme name="หยดน้ำ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หยดน้ำ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หยดน้ำ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TC104033925[[fn=หยดน้ำ]]</Template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Cordia New</vt:lpstr>
      <vt:lpstr>Tw Cen MT</vt:lpstr>
      <vt:lpstr>หยดน้ำ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Chalalai Sarakor</dc:creator>
  <cp:lastModifiedBy>Chalalai Sarakor</cp:lastModifiedBy>
  <cp:revision>1</cp:revision>
  <dcterms:created xsi:type="dcterms:W3CDTF">2013-07-30T11:45:25Z</dcterms:created>
  <dcterms:modified xsi:type="dcterms:W3CDTF">2013-07-30T11:45:41Z</dcterms:modified>
</cp:coreProperties>
</file>