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07" d="100"/>
          <a:sy n="107" d="100"/>
        </p:scale>
        <p:origin x="114" y="31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th-TH" sz="1200"/>
            </a:lvl1pPr>
          </a:lstStyle>
          <a:p>
            <a:fld id="{739FF845-BB4A-479D-8C06-522C1DBAB2F9}" type="datetimeFigureOut">
              <a:rPr lang="th-TH"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th-TH" sz="1200"/>
            </a:lvl1pPr>
          </a:lstStyle>
          <a:p>
            <a:fld id="{C4FD142E-5B44-489E-8F73-9E67242E680D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th-TH" sz="1200"/>
            </a:lvl1pPr>
          </a:lstStyle>
          <a:p>
            <a:fld id="{3ABD2D7A-D230-4F91-BD59-0A39C2703BA8}" type="datetimeFigureOut">
              <a:t>02/08/56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th-TH" sz="1200"/>
            </a:lvl1pPr>
          </a:lstStyle>
          <a:p>
            <a:fld id="{F93199CD-3E1B-4AE6-990F-76F925F5EA9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/>
              <a:t>เมื่อต้องการแทนที่รูปภาพนี้ แค่เลือกรูปภาพและลบ แล้วคลิกไอคอน แทรกรูปภาพ เพื่อแทนที่ด้วยรูปภาพของคุณเอง!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th-TH" sz="6600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th-TH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เท่ากันสอง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แนวตั้งสาม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รูปภาพ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ซ้ายสองรูป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9" name="ตัวแทนส่วนท้าย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ขวาสองรูป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9" name="ตัวแทนส่วนท้าย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สอง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สลับกันสอง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สาม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สลับกันสาม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หมายเลขสไลด์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ห้า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รูปภาพ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9" name="ตัวแทนรูปภาพ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หมายเลขสไลด์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หนึ่ง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แนวตั้งของ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รูปภาพ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800"/>
            </a:lvl1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th-TH" sz="6600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คลิกเพื่อใส่ชื่อ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th-TH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th-TH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th-TH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th-TH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th-TH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th-TH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th-TH"/>
              <a:t>ปี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/>
            </a:lvl8pPr>
            <a:lvl9pPr latinLnBrk="0">
              <a:defRPr lang="th-TH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th-TH" sz="4800" b="0" cap="none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th-TH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th-TH" sz="3200" b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 baseline="0"/>
            </a:lvl6pPr>
            <a:lvl7pPr latinLnBrk="0">
              <a:defRPr lang="th-TH" sz="1600" baseline="0"/>
            </a:lvl7pPr>
            <a:lvl8pPr latinLnBrk="0">
              <a:defRPr lang="th-TH" sz="1600" baseline="0"/>
            </a:lvl8pPr>
            <a:lvl9pPr latinLnBrk="0">
              <a:defRPr lang="th-TH" sz="1600" baseline="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/>
            </a:lvl8pPr>
            <a:lvl9pPr latinLnBrk="0">
              <a:defRPr lang="th-TH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ซ้าย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7" name="ตัวแทนส่วนท้าย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หมายเลขสไลด์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ขว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ด้านซ้ายสี่รูป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6" name="ตัวแทนรูปภาพ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9" name="ตัวแทนส่วนท้าย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ด้านขวา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th-TH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th-TH" sz="1800"/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6" name="ตัวแทนรูปภาพ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9" name="ตัวแทนส่วนท้าย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หก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รูปภาพ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9" name="ตัวแทนรูปภาพ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5" name="ตัวแทนรูปภาพ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6" name="ตัวแทนรูปภาพ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7" name="ตัวแทนรูปภาพ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ซ้ายพร้อมคำ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th-TH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7" name="ตัวแทนส่วนท้าย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หมายเลขสไลด์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ด้านขวาพร้อมคำ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th-TH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3F41C87-7AD9-4845-A077-840E4A0F3F06}" type="datetimeFigureOut">
              <a:rPr lang="th-TH" smtClean="0"/>
              <a:pPr/>
              <a:t>02/08/56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A013F82-EE5E-44EE-A61D-E31C6657F26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th-TH" sz="36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ชื่ออัลบั้ม</a:t>
            </a: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ชื่อเรื่องรองของอัลบั้ม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/>
              <a:t>ปี</a:t>
            </a:r>
          </a:p>
        </p:txBody>
      </p:sp>
      <p:pic>
        <p:nvPicPr>
          <p:cNvPr id="7" name="ตัวแทนรูปภาพ 6" descr="บัณฑิตในเสื้อคลุมสวมหมวกกำลังกอดกับคนอื่น" title="รูปภาพตัวอย่า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แทนรูปภาพ 7"/>
          <p:cNvSpPr>
            <a:spLocks noGrp="1"/>
          </p:cNvSpPr>
          <p:nvPr>
            <p:ph type="pic" idx="13"/>
          </p:nvPr>
        </p:nvSpPr>
        <p:spPr/>
      </p:sp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74837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รูปภาพ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59145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รูปภาพ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44628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19479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93566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ตัวแทนรูปภาพ 7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2833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ตัวแทนรูปภาพ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8993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รูปภาพ 4"/>
          <p:cNvSpPr>
            <a:spLocks noGrp="1"/>
          </p:cNvSpPr>
          <p:nvPr>
            <p:ph type="pic" idx="13"/>
          </p:nvPr>
        </p:nvSpPr>
        <p:spPr/>
      </p:sp>
      <p:sp>
        <p:nvSpPr>
          <p:cNvPr id="9" name="ตัวแทนรูปภาพ 8"/>
          <p:cNvSpPr>
            <a:spLocks noGrp="1"/>
          </p:cNvSpPr>
          <p:nvPr>
            <p:ph type="pic" idx="14"/>
          </p:nvPr>
        </p:nvSpPr>
        <p:spPr/>
      </p:sp>
      <p:sp>
        <p:nvSpPr>
          <p:cNvPr id="2" name="ตัวแทนรูปภาพ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ตัวแทนรูปภาพ 2"/>
          <p:cNvSpPr>
            <a:spLocks noGrp="1"/>
          </p:cNvSpPr>
          <p:nvPr>
            <p:ph type="pic" idx="10"/>
          </p:nvPr>
        </p:nvSpPr>
        <p:spPr/>
      </p:sp>
      <p:sp>
        <p:nvSpPr>
          <p:cNvPr id="4" name="ตัวแทนรูปภาพ 3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073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3547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675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081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149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2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467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รูปภาพ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ตัวแทนรูปภาพ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ตัวแทนรูปภาพ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66468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รูปภาพ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รูปภาพ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ตัวแทนรูปภาพ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ตัวแทนรูปภาพ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7551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แทนรูปภาพ 9"/>
          <p:cNvSpPr>
            <a:spLocks noGrp="1"/>
          </p:cNvSpPr>
          <p:nvPr>
            <p:ph type="pic" idx="13"/>
          </p:nvPr>
        </p:nvSpPr>
        <p:spPr/>
      </p:sp>
      <p:sp>
        <p:nvSpPr>
          <p:cNvPr id="11" name="ตัวแทนรูปภาพ 10"/>
          <p:cNvSpPr>
            <a:spLocks noGrp="1"/>
          </p:cNvSpPr>
          <p:nvPr>
            <p:ph type="pic" idx="14"/>
          </p:nvPr>
        </p:nvSpPr>
        <p:spPr/>
      </p:sp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ตัวแทนรูปภาพ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ตัวแทนรูปภาพ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08817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ข้อความ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7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ข้อความ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816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ตัวแทนรูปภาพ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142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อัลบั้มจบการศึกษา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32</Words>
  <Application>Microsoft Office PowerPoint</Application>
  <PresentationFormat>กำหนดเอง</PresentationFormat>
  <Paragraphs>5</Paragraphs>
  <Slides>21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21</vt:i4>
      </vt:variant>
    </vt:vector>
  </HeadingPairs>
  <TitlesOfParts>
    <vt:vector size="26" baseType="lpstr">
      <vt:lpstr>Arial</vt:lpstr>
      <vt:lpstr>Cambria</vt:lpstr>
      <vt:lpstr>DilleniaUPC</vt:lpstr>
      <vt:lpstr>Leelawadee</vt:lpstr>
      <vt:lpstr>อัลบั้มจบการศึกษา 16x9</vt:lpstr>
      <vt:lpstr>ชื่ออัลบั้ม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ชื่ออัลบั้ม</dc:title>
  <dc:creator/>
  <cp:lastModifiedBy/>
  <cp:revision>13</cp:revision>
  <dcterms:created xsi:type="dcterms:W3CDTF">2013-06-10T18:40:23Z</dcterms:created>
  <dcterms:modified xsi:type="dcterms:W3CDTF">2013-08-02T03:55:39Z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