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ผู้สร้าง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362B153D-FC77-485A-ADC2-5A1EE8D5BC79}" type="datetimeFigureOut">
              <a:rPr lang="th-TH" smtClean="0"/>
              <a:t>01/08/56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1081D9BC-9FEC-4C4D-8539-A666C239FC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0C18CC07-E68B-4EF0-819A-90CFB034D5DF}" type="datetimeFigureOut">
              <a:t>01/08/56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623B333F-CBE9-456F-975B-18C870A753AD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B333F-CBE9-456F-975B-18C870A753AD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123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ใบรับร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เฟรม 108"/>
          <p:cNvSpPr/>
          <p:nvPr userDrawn="1"/>
        </p:nvSpPr>
        <p:spPr>
          <a:xfrm>
            <a:off x="304800" y="238089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7" name="กล่องข้อความ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มอบให้แก่</a:t>
            </a:r>
          </a:p>
        </p:txBody>
      </p:sp>
      <p:sp>
        <p:nvSpPr>
          <p:cNvPr id="8" name="กล่องข้อความ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เพื่อแสดงถึง</a:t>
            </a:r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" name="ตัวแทนข้อความ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anchor="t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th-TH" sz="1800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800"/>
            </a:lvl2pPr>
            <a:lvl3pPr marL="0" indent="0" latinLnBrk="0">
              <a:spcBef>
                <a:spcPts val="0"/>
              </a:spcBef>
              <a:buNone/>
              <a:defRPr lang="th-TH" sz="1800"/>
            </a:lvl3pPr>
            <a:lvl4pPr marL="0" indent="0" latinLnBrk="0">
              <a:spcBef>
                <a:spcPts val="0"/>
              </a:spcBef>
              <a:buNone/>
              <a:defRPr lang="th-TH" sz="1800"/>
            </a:lvl4pPr>
            <a:lvl5pPr marL="0" indent="0" latinLnBrk="0">
              <a:spcBef>
                <a:spcPts val="0"/>
              </a:spcBef>
              <a:buNone/>
              <a:defRPr lang="th-TH" sz="1800"/>
            </a:lvl5pPr>
            <a:lvl6pPr marL="0" indent="0" latinLnBrk="0">
              <a:spcBef>
                <a:spcPts val="0"/>
              </a:spcBef>
              <a:buNone/>
              <a:defRPr lang="th-TH"/>
            </a:lvl6pPr>
            <a:lvl7pPr marL="0" indent="0" latinLnBrk="0">
              <a:spcBef>
                <a:spcPts val="0"/>
              </a:spcBef>
              <a:buNone/>
              <a:defRPr lang="th-TH"/>
            </a:lvl7pPr>
            <a:lvl8pPr marL="0" indent="0" latinLnBrk="0">
              <a:spcBef>
                <a:spcPts val="0"/>
              </a:spcBef>
              <a:buNone/>
              <a:defRPr lang="th-TH"/>
            </a:lvl8pPr>
            <a:lvl9pPr marL="0" indent="0" latinLnBrk="0">
              <a:spcBef>
                <a:spcPts val="0"/>
              </a:spcBef>
              <a:buNone/>
              <a:defRPr lang="th-TH"/>
            </a:lvl9pPr>
          </a:lstStyle>
          <a:p>
            <a:pPr lvl="0"/>
            <a:r>
              <a:rPr lang="th-TH"/>
              <a:t>บรรยายผลงานหรือเหตุผลในการมอบรางวัลที่นี่</a:t>
            </a:r>
          </a:p>
        </p:txBody>
      </p:sp>
      <p:sp>
        <p:nvSpPr>
          <p:cNvPr id="10" name="ตัวแทนข้อความ 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th-TH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th-TH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th-TH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th-TH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th-TH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th-TH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th-TH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th-TH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th-TH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cap="none">
                <a:latin typeface="Leelawadee" panose="020B0502040204020203" pitchFamily="34" charset="-34"/>
                <a:cs typeface="Leelawadee" panose="020B0502040204020203" pitchFamily="34" charset="-34"/>
              </a:rPr>
              <a:t>ลงชื่อ</a:t>
            </a:r>
          </a:p>
        </p:txBody>
      </p:sp>
      <p:sp>
        <p:nvSpPr>
          <p:cNvPr id="11" name="ตัวแทนข้อความ 11"/>
          <p:cNvSpPr txBox="1">
            <a:spLocks/>
          </p:cNvSpPr>
          <p:nvPr userDrawn="1"/>
        </p:nvSpPr>
        <p:spPr>
          <a:xfrm>
            <a:off x="5791200" y="5257800"/>
            <a:ext cx="533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th-TH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th-TH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th-TH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th-TH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th-TH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th-TH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th-TH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th-TH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th-TH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cap="none">
                <a:latin typeface="Leelawadee" panose="020B0502040204020203" pitchFamily="34" charset="-34"/>
                <a:cs typeface="Leelawadee" panose="020B0502040204020203" pitchFamily="34" charset="-34"/>
              </a:rPr>
              <a:t>วันที่</a:t>
            </a:r>
          </a:p>
        </p:txBody>
      </p:sp>
      <p:cxnSp>
        <p:nvCxnSpPr>
          <p:cNvPr id="12" name="ตัวเชื่อมต่อแบบตรง 11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ตัวเชื่อมต่อแบบตรง 1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ตัวแทนข้อความ 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5193220"/>
            <a:ext cx="1485900" cy="37442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th-TH" sz="14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800"/>
            </a:lvl2pPr>
            <a:lvl3pPr marL="0" indent="0" latinLnBrk="0">
              <a:spcBef>
                <a:spcPts val="0"/>
              </a:spcBef>
              <a:buNone/>
              <a:defRPr lang="th-TH" sz="1800"/>
            </a:lvl3pPr>
            <a:lvl4pPr marL="0" indent="0" latinLnBrk="0">
              <a:spcBef>
                <a:spcPts val="0"/>
              </a:spcBef>
              <a:buNone/>
              <a:defRPr lang="th-TH" sz="1800"/>
            </a:lvl4pPr>
            <a:lvl5pPr marL="0" indent="0" latinLnBrk="0">
              <a:spcBef>
                <a:spcPts val="0"/>
              </a:spcBef>
              <a:buNone/>
              <a:defRPr lang="th-TH" sz="1800"/>
            </a:lvl5pPr>
            <a:lvl6pPr marL="0" indent="0" latinLnBrk="0">
              <a:spcBef>
                <a:spcPts val="0"/>
              </a:spcBef>
              <a:buNone/>
              <a:defRPr lang="th-TH"/>
            </a:lvl6pPr>
            <a:lvl7pPr marL="0" indent="0" latinLnBrk="0">
              <a:spcBef>
                <a:spcPts val="0"/>
              </a:spcBef>
              <a:buNone/>
              <a:defRPr lang="th-TH"/>
            </a:lvl7pPr>
            <a:lvl8pPr marL="0" indent="0" latinLnBrk="0">
              <a:spcBef>
                <a:spcPts val="0"/>
              </a:spcBef>
              <a:buNone/>
              <a:defRPr lang="th-TH"/>
            </a:lvl8pPr>
            <a:lvl9pPr marL="0" indent="0" latinLnBrk="0">
              <a:spcBef>
                <a:spcPts val="0"/>
              </a:spcBef>
              <a:buNone/>
              <a:defRPr lang="th-TH"/>
            </a:lvl9pPr>
          </a:lstStyle>
          <a:p>
            <a:pPr lvl="0"/>
            <a:r>
              <a:rPr lang="th-TH"/>
              <a:t>เพิ่มวันที่</a:t>
            </a:r>
          </a:p>
        </p:txBody>
      </p:sp>
      <p:sp>
        <p:nvSpPr>
          <p:cNvPr id="16" name="ตัวแทนข้อความ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h-TH" sz="60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800"/>
            </a:lvl2pPr>
            <a:lvl3pPr marL="0" indent="0" latinLnBrk="0">
              <a:spcBef>
                <a:spcPts val="0"/>
              </a:spcBef>
              <a:buNone/>
              <a:defRPr lang="th-TH" sz="1800"/>
            </a:lvl3pPr>
            <a:lvl4pPr marL="0" indent="0" latinLnBrk="0">
              <a:spcBef>
                <a:spcPts val="0"/>
              </a:spcBef>
              <a:buNone/>
              <a:defRPr lang="th-TH" sz="1800"/>
            </a:lvl4pPr>
            <a:lvl5pPr marL="0" indent="0" latinLnBrk="0">
              <a:spcBef>
                <a:spcPts val="0"/>
              </a:spcBef>
              <a:buNone/>
              <a:defRPr lang="th-TH" sz="1800"/>
            </a:lvl5pPr>
            <a:lvl6pPr marL="0" indent="0" latinLnBrk="0">
              <a:spcBef>
                <a:spcPts val="0"/>
              </a:spcBef>
              <a:buNone/>
              <a:defRPr lang="th-TH"/>
            </a:lvl6pPr>
            <a:lvl7pPr marL="0" indent="0" latinLnBrk="0">
              <a:spcBef>
                <a:spcPts val="0"/>
              </a:spcBef>
              <a:buNone/>
              <a:defRPr lang="th-TH"/>
            </a:lvl7pPr>
            <a:lvl8pPr marL="0" indent="0" latinLnBrk="0">
              <a:spcBef>
                <a:spcPts val="0"/>
              </a:spcBef>
              <a:buNone/>
              <a:defRPr lang="th-TH"/>
            </a:lvl8pPr>
            <a:lvl9pPr marL="0" indent="0" latinLnBrk="0">
              <a:spcBef>
                <a:spcPts val="0"/>
              </a:spcBef>
              <a:buNone/>
              <a:defRPr lang="th-TH"/>
            </a:lvl9pPr>
          </a:lstStyle>
          <a:p>
            <a:pPr lvl="0"/>
            <a:r>
              <a:rPr lang="th-TH"/>
              <a:t>ชื่อผู้รับรางวัล</a:t>
            </a:r>
          </a:p>
        </p:txBody>
      </p:sp>
      <p:sp>
        <p:nvSpPr>
          <p:cNvPr id="17" name="กล่องข้อความ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h-TH" sz="4800">
                <a:latin typeface="Leelawadee" panose="020B0502040204020203" pitchFamily="34" charset="-34"/>
                <a:cs typeface="Leelawadee" panose="020B0502040204020203" pitchFamily="34" charset="-34"/>
              </a:rPr>
              <a:t>พนักงานดีเด่นประจำเดือน</a:t>
            </a:r>
          </a:p>
        </p:txBody>
      </p:sp>
      <p:grpSp>
        <p:nvGrpSpPr>
          <p:cNvPr id="89" name="กลุ่ม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0" name="รูปแบบอิสระ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1" name="รูปแบบอิสระ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92" name="สี่เหลี่ยมผืนผ้า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60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19" name="กลุ่ม 17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0" name="รูปแบบอิสระ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รูปแบบอิสระ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รูปแบบอิสระ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รูปแบบอิสระ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รูปแบบอิสระ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รูปแบบอิสระ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รูปแบบอิสระ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รูปแบบอิสระ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รูปแบบอิสระ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รูปแบบอิสระ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รูปแบบอิสระ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รูปแบบอิสระ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รูปแบบอิสระ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รูปแบบอิสระ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รูปแบบอิสระ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รูปแบบอิสระ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รูปแบบอิสระ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รูปแบบอิสระ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รูปแบบอิสระ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รูปแบบอิสระ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รูปแบบอิสระ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รูปแบบอิสระ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รูปแบบอิสระ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รูปแบบอิสระ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รูปแบบอิสระ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รูปแบบอิสระ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รูปแบบอิสระ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รูปแบบอิสระ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รูปแบบอิสระ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รูปแบบอิสระ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รูปแบบอิสระ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รูปแบบอิสระ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รูปแบบอิสระ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รูปแบบอิสระ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รูปแบบอิสระ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รูปแบบอิสระ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รูปแบบอิสระ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รูปแบบอิสระ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รูปแบบอิสระ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รูปแบบอิสระ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รูปแบบอิสระ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รูปแบบอิสระ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รูปแบบอิสระ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รูปแบบอิสระ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รูปแบบอิสระ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รูปแบบอิสระ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รูปแบบอิสระ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รูปแบบอิสระ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รูปแบบอิสระ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รูปแบบอิสระ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รูปแบบอิสระ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รูปแบบอิสระ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รูปแบบอิสระ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รูปแบบอิสระ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รูปแบบอิสระ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รูปแบบอิสระ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รูปแบบอิสระ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รูปแบบอิสระ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รูปแบบอิสระ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รูปแบบอิสระ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รูปแบบอิสระ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รูปแบบอิสระ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รูปแบบอิสระ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รูปแบบอิสระ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รูปแบบอิสระ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รูปแบบอิสระ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รูปแบบอิสระ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รูปแบบอิสระ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รูปแบบอิสระ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รูปแบบอิสระ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 userDrawn="1"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 userDrawn="1"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 userDrawn="1"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h-TH" sz="8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3F716970-C35B-4E9B-BDEB-5F6F6DE77E0D}" type="datetimeFigureOut">
              <a:rPr lang="th-TH" smtClean="0"/>
              <a:pPr/>
              <a:t>01/08/56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 userDrawn="1"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th-TH" sz="8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 userDrawn="1"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h-TH" sz="8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F151D063-4D9E-4407-B53D-6CB4C75EDD7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th-TH" sz="4800" kern="1200">
          <a:solidFill>
            <a:schemeClr val="tx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th-TH" sz="28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h-TH" sz="2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h-TH" sz="20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h-TH" sz="18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h-TH" sz="18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ตัวแทนข้อความ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การอุทิศตน ความกระตือรือร้น และการทำงานหนักของคุณ</a:t>
            </a:r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23 กันยายน 2555</a:t>
            </a:r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เปรมวดี อรพรรณ</a:t>
            </a:r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ใบประกาศเกียรติคุณพนักงานดีเด่นประจำเดือน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EmployeeGrayChain.potx" id="{46FFAC48-7C38-4271-B461-C2131D431A51}" vid="{6CA3F2A9-5AF2-44FC-9A99-1938571F5701}"/>
    </a:ext>
  </a:extLst>
</a:theme>
</file>

<file path=ppt/theme/theme2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ค่านี้แสดงจำนวนครั้งในการบันทึกหรือการตรวจทานแก้ไข โดยแอปพลิเคชันจะปรับปรุงค่านี้หลังการตรวจทานแก้ไขแต่ละครั้ง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ฟอร์มไลบรารีเอกสาร</Display>
  <Edit>ฟอร์มไลบรารีเอกสาร</Edit>
  <New>ฟอร์มไลบรารีเอกสาร</New>
</FormTemplates>
</file>

<file path=customXml/itemProps1.xml><?xml version="1.0" encoding="utf-8"?>
<ds:datastoreItem xmlns:ds="http://schemas.openxmlformats.org/officeDocument/2006/customXml" ds:itemID="{16B46B5A-1831-41AD-8FDD-ABDA7CFCC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F045E2F-692B-42A6-AE69-894661AF82C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237B202-6D07-4796-A552-0A86DB826C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</Words>
  <Application>Microsoft Office PowerPoint</Application>
  <PresentationFormat>นำเสนอทางหน้าจอ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Arial</vt:lpstr>
      <vt:lpstr>Calibri</vt:lpstr>
      <vt:lpstr>Cordia New</vt:lpstr>
      <vt:lpstr>Gabriola</vt:lpstr>
      <vt:lpstr>Leelawadee</vt:lpstr>
      <vt:lpstr>ใบประกาศเกียรติคุณพนักงานดีเด่นประจำเดือน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/>
  <cp:lastModifiedBy/>
  <cp:revision>2</cp:revision>
  <dcterms:created xsi:type="dcterms:W3CDTF">2012-09-23T16:08:27Z</dcterms:created>
  <dcterms:modified xsi:type="dcterms:W3CDTF">2013-08-01T09:47:48Z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