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41" autoAdjust="0"/>
  </p:normalViewPr>
  <p:slideViewPr>
    <p:cSldViewPr snapToGrid="0">
      <p:cViewPr varScale="1">
        <p:scale>
          <a:sx n="110" d="100"/>
          <a:sy n="110" d="100"/>
        </p:scale>
        <p:origin x="6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3A5E99-1DB7-43B9-9814-2FB663704E59}" type="datetime1">
              <a:rPr lang="sv-SE" smtClean="0"/>
              <a:t>2019-06-20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0E1153-7907-4733-8D65-3EDBD96B87F1}" type="datetime1">
              <a:rPr lang="sv-SE" noProof="0" smtClean="0"/>
              <a:t>2019-06-20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485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502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90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80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278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88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360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214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494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886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75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399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335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80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34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177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54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9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14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92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04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sv-SE" noProof="0"/>
              <a:t>FEST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FOTOALBUM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upp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ulär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Platshållare för bild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13" name="Platshållare för bild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ktangulär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5" name="Platshållare för bild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Platshållare för bild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Platshållare för bild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Platshållare för bild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Platshållare för bild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Platshållare för bild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Platshållare för bild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Platshållare för bild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Platshållare för bild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Platshållare för bild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sv-SE" noProof="0"/>
              <a:t>AVSNITTSRUBRIK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ju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Platshållare för bild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Platshållare för bild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Platshållare för bild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Platshållare för bild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Platshållare för bild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Platshållare för bild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Rubrik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Platshållare för bild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ulär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6" name="Rektangulär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Platshållare för bild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Platshållare för bild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Platshållare för bild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x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Platshållare för bild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Platshållare för bild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Platshållare för bild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Platshållare för bild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Platshållare för bild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sv-SE" noProof="0"/>
              <a:t>AVSNITTSRUBRIK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Platshållare för bild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Platshållare för text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01</a:t>
            </a:r>
          </a:p>
        </p:txBody>
      </p:sp>
      <p:sp>
        <p:nvSpPr>
          <p:cNvPr id="5" name="Rektangulär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7" name="Platshållare för bild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_innehål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sp>
        <p:nvSpPr>
          <p:cNvPr id="17" name="Rektangulär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8" name="Platshållare för bild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5" name="Rektangulär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7" name="Platshållare för bild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Platshållare för text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01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02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ktangulär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3" name="Platshållare för bild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3" name="Rektangulär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5" name="Platshållare för bild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16" name="Rektangulär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7" name="Platshållare för bild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0" name="Rektangulär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1" name="Platshållare för bild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_innehål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ulär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0" name="Platshållare för bild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ktangulär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7" name="Platshållare för bild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17" name="Rektangulär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8" name="Platshållare för bild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1" name="Rektangulär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2" name="Platshållare för bild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sv-SE" noProof="0"/>
              <a:t>AVSNITTSRUBRIK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sv-SE" noProof="0"/>
              <a:t>Underrubrik för avsnitt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Platshållare för text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Platshållare för text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ktangulär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3" name="Platshållare för bild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3" name="Rektangulär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5" name="Platshållare för bild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tta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ktangulär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3" name="Platshållare för bild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4" name="Rektangulär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7" name="Rektangulär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0" name="Platshållare för bild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31" name="Rektangulär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2" name="Platshållare för bild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33" name="Rektangulär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4" name="Platshållare för bild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35" name="Rektangulär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6" name="Platshållare för bild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37" name="Rektangulär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8" name="Platshållare för bild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39" name="Rektangulär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40" name="Platshållare för bild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om du vill redigera mall för underrubriksformat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5 för bildnummer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sv-SE" noProof="0" dirty="0"/>
              <a:t>Klicka för att 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v-SE" noProof="0" dirty="0"/>
              <a:t>Klicka för att 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7" name="Platshållare 6 för bildnummer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5" name="Platshållare 4 för bildnummer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 noProof="0" dirty="0"/>
              <a:t>Klicka för att 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 dirty="0"/>
              <a:t>Klicka för att redigera format för bakgrundstext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Infoga eller dra och släpp fotot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sv-SE" noProof="0"/>
              <a:t>BILD</a:t>
            </a:r>
            <a:br>
              <a:rPr lang="sv-SE" noProof="0"/>
            </a:br>
            <a:r>
              <a:rPr lang="sv-SE" noProof="0"/>
              <a:t>RUBRIK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upp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bild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Platshållare för bild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Platshållare för bild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01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Platshållare för text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upp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Underrubrik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sv-SE" noProof="0"/>
              <a:t>BILD</a:t>
            </a:r>
            <a:br>
              <a:rPr lang="sv-SE" noProof="0"/>
            </a:br>
            <a:r>
              <a:rPr lang="sv-SE" noProof="0"/>
              <a:t>RUBRIK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30" name="Platshållare för text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Platshållare för text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01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Platshållare för text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02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Platshållare för bild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Platshållare för bild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Platshållare för bild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Platshållare för text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01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Platshållare för text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02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Platshållare för text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Underrubrik 03</a:t>
            </a:r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Platshållare för bild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Platshållare för bild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Platshållare för bild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Platshållare för bild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ktangulär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Platshållare för bild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BILDRUBRIK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Platshållare för bild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Platshållare för bild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  <p:sp>
        <p:nvSpPr>
          <p:cNvPr id="25" name="Platshållare för bild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noProof="0"/>
              <a:t>Infoga eller dra och</a:t>
            </a:r>
            <a:br>
              <a:rPr lang="sv-SE" noProof="0"/>
            </a:br>
            <a:r>
              <a:rPr lang="sv-SE" noProof="0"/>
              <a:t>släpp ditt foto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ulär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5 för bildnummer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fld id="{335F233E-435F-4ACE-AA72-BF6F5D156227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v-SE"/>
              <a:t>FEST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v-SE"/>
              <a:t>FOTOALBUM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t>10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sv-SE" sz="4400" dirty="0"/>
              <a:t>BILD RUBRIK 6</a:t>
            </a:r>
          </a:p>
        </p:txBody>
      </p:sp>
      <p:sp>
        <p:nvSpPr>
          <p:cNvPr id="14" name="Platshållare för bild 13" descr="Platshållare för bild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latshållare för bild 15" descr="Platshållare för bild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Platshållare för bild 17" descr="Platshållare för bild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 descr="platshållare för bild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Platshållare för bild 6" descr="platshållare för bild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7</a:t>
            </a:r>
          </a:p>
        </p:txBody>
      </p:sp>
      <p:sp>
        <p:nvSpPr>
          <p:cNvPr id="6" name="Platshållare för bild 5" descr="platshållare för bild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latshållare för bild 8" descr="platshållare för bild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t>12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8</a:t>
            </a:r>
          </a:p>
        </p:txBody>
      </p:sp>
      <p:sp>
        <p:nvSpPr>
          <p:cNvPr id="17" name="Platshållare för bild 16" descr="Platshållare för bild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Platshållare för bild 18" descr="Platshållare för bild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Platshållare för bild 20" descr="Platshållare för bild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Platshållare för bild 22" descr="Platshållare för bild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 descr="Platshållare för bild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Platshållare för bild 2" descr="Platshållare för bild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Platshållare för bild 3" descr="Platshållare för bild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 rot="20994762">
            <a:off x="2841080" y="4506222"/>
            <a:ext cx="1802725" cy="1802725"/>
          </a:xfrm>
        </p:spPr>
      </p:sp>
      <p:sp>
        <p:nvSpPr>
          <p:cNvPr id="5" name="Platshållare för bild 4" descr="Platshållare för bild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t>13</a:t>
            </a:fld>
            <a:endParaRPr lang="sv-SE"/>
          </a:p>
        </p:txBody>
      </p:sp>
      <p:sp>
        <p:nvSpPr>
          <p:cNvPr id="7" name="Platshållare för bild 6" descr="Platshållare för bild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sv-SE" sz="4400" dirty="0"/>
              <a:t>BILD RUBRIK 9</a:t>
            </a:r>
          </a:p>
        </p:txBody>
      </p:sp>
      <p:sp>
        <p:nvSpPr>
          <p:cNvPr id="10" name="Platshållare för bild 9" descr="Platshållare för bild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 descr="platshållare för bild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5" name="Platshållare för bild 14" descr="platshållare för bild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10</a:t>
            </a:r>
          </a:p>
        </p:txBody>
      </p:sp>
      <p:sp>
        <p:nvSpPr>
          <p:cNvPr id="16" name="Platshållare för bild 15" descr="platshållare för bild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 descr="platshållare för bild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Platshållare för bild 5" descr="platshållare för bild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Platshållare för bild 6" descr="platshållare för bild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Platshållare för bild 3" descr="platshållare för bild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Rubrik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sv-SE"/>
              <a:t>AVSNITTSBILD</a:t>
            </a:r>
          </a:p>
        </p:txBody>
      </p:sp>
      <p:sp>
        <p:nvSpPr>
          <p:cNvPr id="9" name="Platshållare för bild 8" descr="platshållare för bild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sv-SE" sz="2500"/>
              <a:t>Underrubrik 01</a:t>
            </a:r>
          </a:p>
        </p:txBody>
      </p:sp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12</a:t>
            </a:r>
          </a:p>
        </p:txBody>
      </p:sp>
      <p:sp>
        <p:nvSpPr>
          <p:cNvPr id="13" name="Platshållare för bild 12" descr="platshållare för bild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Platshållare för bild 11" descr="platshållare för bild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sv-SE" sz="2500"/>
              <a:t>Underrubrik 01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sv-SE" sz="2500"/>
              <a:t>Underrubrik 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pPr rtl="0"/>
            <a:r>
              <a:rPr lang="sv-SE" sz="4400" dirty="0"/>
              <a:t>BILD RUBRIK 13</a:t>
            </a:r>
          </a:p>
        </p:txBody>
      </p:sp>
      <p:sp>
        <p:nvSpPr>
          <p:cNvPr id="16" name="Platshållare för bild 15" descr="platshållare för bild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latshållare för bild 16" descr="platshållare för bild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Platshållare för bild 17" descr="platshållare för bild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Platshållare för bild 18" descr="platshållare för bild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14</a:t>
            </a:r>
          </a:p>
        </p:txBody>
      </p:sp>
      <p:sp>
        <p:nvSpPr>
          <p:cNvPr id="6" name="Platshållare för bild 5" descr="platshållare för bild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latshållare för bild 6" descr="platshållare för bild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Platshållare för bild 8" descr="platshållare för bild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600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500"/>
              <a:t>Underrubrik för avsnitt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sv-SE" sz="2500"/>
              <a:t>Underrubrik 02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sv-SE" sz="2500"/>
              <a:t>Underrubrik 01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15</a:t>
            </a:r>
          </a:p>
        </p:txBody>
      </p:sp>
      <p:sp>
        <p:nvSpPr>
          <p:cNvPr id="12" name="Platshållare för bild 11" descr="platshållare för bild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latshållare för bild 12" descr="platshållare för bild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16</a:t>
            </a:r>
          </a:p>
        </p:txBody>
      </p:sp>
      <p:sp>
        <p:nvSpPr>
          <p:cNvPr id="6" name="Platshållare för bild 5" descr="platshållare för bild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tshållare för bild 6" descr="platshållare för bild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Platshållare för bild 8" descr="platshållare för bild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Platshållare för bild 9" descr="platshållare för bild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Platshållare för bild 10" descr="platshållare för bild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Platshållare för bild 11" descr="platshållare för bild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Platshållare för bild 12" descr="platshållare för bild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Flicka som blåser såpbubblor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BILD</a:t>
            </a:r>
            <a:br>
              <a:rPr lang="sv-SE" dirty="0"/>
            </a:br>
            <a:r>
              <a:rPr lang="sv-SE" dirty="0"/>
              <a:t>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sv-SE" sz="2500"/>
              <a:t>Underrubrik 01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sv-SE" sz="2500"/>
              <a:t>Underrubrik 02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t>4</a:t>
            </a:fld>
            <a:endParaRPr lang="sv-SE"/>
          </a:p>
        </p:txBody>
      </p:sp>
      <p:sp>
        <p:nvSpPr>
          <p:cNvPr id="13" name="Platshållare för bild 12" descr="Platshållare för bild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latshållare för bild 14" descr="Platshållare för bild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500"/>
              <a:t>Underrubrik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27060" y="2540482"/>
            <a:ext cx="3343237" cy="1650075"/>
          </a:xfrm>
        </p:spPr>
        <p:txBody>
          <a:bodyPr rtlCol="0"/>
          <a:lstStyle/>
          <a:p>
            <a:pPr rtl="0"/>
            <a:r>
              <a:rPr lang="sv-SE" sz="5500" dirty="0"/>
              <a:t>BILD</a:t>
            </a:r>
            <a:br>
              <a:rPr lang="sv-SE" sz="5500" dirty="0"/>
            </a:br>
            <a:r>
              <a:rPr lang="sv-SE" sz="5500" dirty="0"/>
              <a:t>RUBRIK I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sv-SE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sv-SE"/>
              <a:t>Nunc viverra imperdiet enim. Fusce est. Vivamus a tellus.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sv-SE" sz="4400" dirty="0"/>
              <a:t>BILD RUBRIK 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sv-SE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sv-SE"/>
              <a:t>Nunc viverra imperdiet enim. Fusce est. Vivamus a tellus.</a:t>
            </a:r>
          </a:p>
          <a:p>
            <a:pPr rtl="0"/>
            <a:r>
              <a:rPr lang="sv-SE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sv-SE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sv-SE"/>
              <a:t>Nunc viverra imperdiet enim. Fusce est. Vivamus a tellus.</a:t>
            </a:r>
          </a:p>
          <a:p>
            <a:pPr rtl="0"/>
            <a:r>
              <a:rPr lang="sv-SE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sv-SE" sz="2500"/>
              <a:t>Underrubrik 01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sv-SE" sz="2500"/>
              <a:t>Underrubrik 02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sv-SE" sz="4400" dirty="0"/>
              <a:t>BILD RUBRIK 3</a:t>
            </a:r>
          </a:p>
        </p:txBody>
      </p:sp>
      <p:sp>
        <p:nvSpPr>
          <p:cNvPr id="7" name="Platshållare för bild 6" descr="Platshållare för bild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latshållare för bild 8" descr="Platshållare för bild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sv-SE" sz="2500"/>
              <a:t>Underrubrik 01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sv-SE" sz="2500"/>
              <a:t>Underrubrik 02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sv-SE" sz="2500"/>
              <a:t>Underrubrik 03</a:t>
            </a: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tshållare för bild 5" descr="platshållare för bild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4</a:t>
            </a:r>
          </a:p>
        </p:txBody>
      </p:sp>
      <p:sp>
        <p:nvSpPr>
          <p:cNvPr id="7" name="Platshållare för bild 6" descr="platshållare för bild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latshållare för bild 8" descr="platshållare för bild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 descr="platshållare för bild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z="4400" dirty="0"/>
              <a:t>BILD RUBRIK 5</a:t>
            </a:r>
          </a:p>
        </p:txBody>
      </p:sp>
      <p:sp>
        <p:nvSpPr>
          <p:cNvPr id="7" name="Platshållare för bild 6" descr="platshållare för bild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latshållare för bild 7" descr="platshållare för bild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latshållare för bild 8" descr="platshållare för bild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PresentationFormat>Bredbild</PresentationFormat>
  <Paragraphs>85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Office-tema</vt:lpstr>
      <vt:lpstr>FEST</vt:lpstr>
      <vt:lpstr>AVSNITTSRUBRIK</vt:lpstr>
      <vt:lpstr>BILD RUBRIK</vt:lpstr>
      <vt:lpstr>BILD RUBRIK</vt:lpstr>
      <vt:lpstr>BILD RUBRIK I</vt:lpstr>
      <vt:lpstr>BILD RUBRIK 2</vt:lpstr>
      <vt:lpstr>BILD RUBRIK 3</vt:lpstr>
      <vt:lpstr>BILD RUBRIK 4</vt:lpstr>
      <vt:lpstr>BILD RUBRIK 5</vt:lpstr>
      <vt:lpstr>BILD RUBRIK 6</vt:lpstr>
      <vt:lpstr>BILD RUBRIK 7</vt:lpstr>
      <vt:lpstr>BILD RUBRIK 8</vt:lpstr>
      <vt:lpstr>BILD RUBRIK 9</vt:lpstr>
      <vt:lpstr>BILD RUBRIK 10</vt:lpstr>
      <vt:lpstr>AVSNITTSBILD</vt:lpstr>
      <vt:lpstr>BILD RUBRIK 11</vt:lpstr>
      <vt:lpstr>BILD RUBRIK 12</vt:lpstr>
      <vt:lpstr>BILD RUBRIK 13</vt:lpstr>
      <vt:lpstr>BILD RUBRIK 14</vt:lpstr>
      <vt:lpstr>BILD RUBRIK 15</vt:lpstr>
      <vt:lpstr>BILD RUBRIK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2019-06-20T03:29:50Z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