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>
      <p:cViewPr varScale="1">
        <p:scale>
          <a:sx n="85" d="100"/>
          <a:sy n="85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sv-SE" dirty="0">
                <a:latin typeface="Corbel" panose="020B0503020204020204" pitchFamily="34" charset="0"/>
              </a:rPr>
              <a:t>2018-03-21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5D44AA9-01A9-4234-A7D5-759E9183FA36}" type="slidenum">
              <a:rPr lang="sv-SE" smtClean="0">
                <a:latin typeface="Corbel" panose="020B0503020204020204" pitchFamily="34" charset="0"/>
              </a:rPr>
              <a:t>‹#›</a:t>
            </a:fld>
            <a:endParaRPr lang="sv-SE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872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rbel" pitchFamily="34" charset="0"/>
              </a:defRPr>
            </a:lvl1pPr>
          </a:lstStyle>
          <a:p>
            <a:r>
              <a:rPr lang="sv-SE"/>
              <a:t>2018-03-21</a:t>
            </a:r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dirty="0"/>
              <a:t>Klicka för att redigera format för bakgrundstext</a:t>
            </a:r>
          </a:p>
          <a:p>
            <a:pPr lvl="1" rtl="0"/>
            <a:r>
              <a:rPr lang="sv-SE" dirty="0"/>
              <a:t>Nivå två</a:t>
            </a:r>
          </a:p>
          <a:p>
            <a:pPr lvl="2" rtl="0"/>
            <a:r>
              <a:rPr lang="sv-SE" dirty="0"/>
              <a:t>Nivå tre</a:t>
            </a:r>
          </a:p>
          <a:p>
            <a:pPr lvl="3" rtl="0"/>
            <a:r>
              <a:rPr lang="sv-SE" dirty="0"/>
              <a:t>Nivå fyra</a:t>
            </a:r>
          </a:p>
          <a:p>
            <a:pPr lvl="4" rtl="0"/>
            <a:r>
              <a:rPr lang="sv-SE" dirty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rbel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rbel" pitchFamily="34" charset="0"/>
              </a:defRPr>
            </a:lvl1pPr>
          </a:lstStyle>
          <a:p>
            <a:fld id="{C4717457-3D7F-47C7-A42B-6399AD530DD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03508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rbe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524000" y="1676400"/>
            <a:ext cx="6934200" cy="2362199"/>
          </a:xfrm>
        </p:spPr>
        <p:txBody>
          <a:bodyPr wrap="square" rtlCol="0"/>
          <a:lstStyle>
            <a:lvl1pPr>
              <a:lnSpc>
                <a:spcPct val="60000"/>
              </a:lnSpc>
              <a:defRPr sz="56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pPr rtl="0"/>
            <a:r>
              <a:rPr lang="sv-SE" dirty="0"/>
              <a:t>Klicka här för att lägga till en 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524000" y="4114800"/>
            <a:ext cx="6934200" cy="1371600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  <a:latin typeface="Corbel" panose="020B0503020204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dirty="0"/>
              <a:t>Klicka här för att lägga till underrubrik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v-SE"/>
              <a:t>2018-03-21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02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augu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Augusti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1486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sept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September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4773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okto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Oktober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57601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nov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November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4809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dece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December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0771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3000" y="94861"/>
            <a:ext cx="7543800" cy="1143000"/>
          </a:xfrm>
        </p:spPr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pPr rtl="0"/>
            <a:r>
              <a:rPr lang="sv-SE" dirty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  <a:lvl2pPr>
              <a:defRPr>
                <a:latin typeface="Corbel" panose="020B0503020204020204" pitchFamily="34" charset="0"/>
              </a:defRPr>
            </a:lvl2pPr>
            <a:lvl3pPr>
              <a:defRPr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 rtl="0"/>
            <a:r>
              <a:rPr lang="sv-SE" dirty="0"/>
              <a:t>Klicka för att redigera format för bakgrundstext</a:t>
            </a:r>
          </a:p>
          <a:p>
            <a:pPr lvl="1" rtl="0"/>
            <a:r>
              <a:rPr lang="sv-SE" dirty="0"/>
              <a:t>Nivå två</a:t>
            </a:r>
          </a:p>
          <a:p>
            <a:pPr lvl="2" rtl="0"/>
            <a:r>
              <a:rPr lang="sv-SE" dirty="0"/>
              <a:t>Nivå tre</a:t>
            </a:r>
          </a:p>
          <a:p>
            <a:pPr lvl="3" rtl="0"/>
            <a:r>
              <a:rPr lang="sv-SE" dirty="0"/>
              <a:t>Nivå fyra</a:t>
            </a:r>
          </a:p>
          <a:p>
            <a:pPr lvl="4" rtl="0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v-SE"/>
              <a:t>2018-03-21</a:t>
            </a:r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563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r>
              <a:rPr lang="sv-SE"/>
              <a:t>2018-03-21</a:t>
            </a:r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470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ånads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7" name="Grupp 256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58" name="Grupp 25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301" name="Rak 30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2" name="Rak 30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3" name="Rak 30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4" name="Rak 30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5" name="Rak 30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6" name="Rak 30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9" name="Grupp 258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95" name="Rak 29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Rak 29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7" name="Rak 29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8" name="Rak 29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9" name="Rak 29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0" name="Rak 2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0" name="Grupp 259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89" name="Rak 28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0" name="Rak 28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1" name="Rak 29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2" name="Rak 29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3" name="Rak 29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4" name="Rak 29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1" name="Grupp 260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83" name="Rak 282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4" name="Rak 283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5" name="Rak 284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Rak 285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Rak 28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8" name="Rak 28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2" name="Grupp 261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77" name="Rak 276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8" name="Rak 277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9" name="Rak 278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0" name="Rak 279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1" name="Rak 280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2" name="Rak 281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3" name="Grupp 26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4" name="Grupp 263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År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Månad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80197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jan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238" name="Grupp 237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39" name="Rak 23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Rak 23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Rak 24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Rak 24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Rak 24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Rak 24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1" name="Grupp 230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32" name="Rak 23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Rak 23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Rak 23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Rak 234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Rak 23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Rak 23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4" name="Grupp 223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25" name="Rak 22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Rak 22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Rak 22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Rak 227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Rak 22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Rak 22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7" name="Grupp 216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218" name="Rak 217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Rak 218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Rak 219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Rak 220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Rak 221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Rak 222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0" name="Grupp 209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211" name="Rak 210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Rak 21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Rak 212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Rak 213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Rak 21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Rak 21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3" name="Grupp 202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204" name="Rak 203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Rak 204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Rak 205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Rak 206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Rak koppling 207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Rak 208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2" name="Grupp 201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86" name="Rak 185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Rak 186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Rak 187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Rak 188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Rak 189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Rak 19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31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accent1"/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kern="1200" dirty="0">
                <a:solidFill>
                  <a:schemeClr val="accent1"/>
                </a:solidFill>
                <a:latin typeface="Corbel" panose="020B0503020204020204" pitchFamily="34" charset="0"/>
                <a:ea typeface="+mn-ea"/>
                <a:cs typeface="+mn-cs"/>
              </a:rPr>
              <a:t>5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Januari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6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905575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februa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ruta 16"/>
            <p:cNvSpPr txBox="1"/>
            <p:nvPr userDrawn="1"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>
              <a:defPPr>
                <a:defRPr lang="en-US"/>
              </a:defPPr>
              <a:lvl1pPr algn="ctr">
                <a:defRPr sz="1400">
                  <a:solidFill>
                    <a:schemeClr val="accent1"/>
                  </a:solidFill>
                  <a:latin typeface="+mj-lt"/>
                </a:defRPr>
              </a:lvl1pPr>
            </a:lstStyle>
            <a:p>
              <a:pPr lvl="0" rtl="0"/>
              <a:r>
                <a:rPr lang="sv-SE" dirty="0"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Februari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3012713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m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Mars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947022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apr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kern="12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  <a:ea typeface="+mn-ea"/>
                <a:cs typeface="+mn-cs"/>
              </a:rPr>
              <a:t>30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April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153" name="Platshållare för text 167">
            <a:extLst>
              <a:ext uri="{FF2B5EF4-FFF2-40B4-BE49-F238E27FC236}">
                <a16:creationId xmlns:a16="http://schemas.microsoft.com/office/drawing/2014/main" id="{4C948CB1-DE2D-42FE-879A-4F4272B89967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3597364" y="5741974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184726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m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28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29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30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lvl="0"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Maj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9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477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ju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koppling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koppling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koppling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koppling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koppling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koppling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koppling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koppling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koppling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koppling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koppling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koppling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koppling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koppling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koppling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koppling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koppling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koppling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koppling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koppling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koppling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koppling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koppling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koppling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koppling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koppling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koppling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koppling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koppling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koppling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koppling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koppling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koppling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koppling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koppling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koppling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koppling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koppling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koppling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koppling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koppling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koppling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koppling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26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27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Juni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6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7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87827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för ju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" name="Grupp 153"/>
          <p:cNvGrpSpPr/>
          <p:nvPr userDrawn="1"/>
        </p:nvGrpSpPr>
        <p:grpSpPr>
          <a:xfrm>
            <a:off x="1226981" y="1517254"/>
            <a:ext cx="6478327" cy="4390280"/>
            <a:chOff x="1226981" y="1517254"/>
            <a:chExt cx="6478327" cy="4390280"/>
          </a:xfrm>
        </p:grpSpPr>
        <p:grpSp>
          <p:nvGrpSpPr>
            <p:cNvPr id="155" name="Grupp 154"/>
            <p:cNvGrpSpPr/>
            <p:nvPr userDrawn="1"/>
          </p:nvGrpSpPr>
          <p:grpSpPr>
            <a:xfrm>
              <a:off x="7705308" y="1517904"/>
              <a:ext cx="0" cy="4386742"/>
              <a:chOff x="1226981" y="1517254"/>
              <a:chExt cx="0" cy="4386742"/>
            </a:xfrm>
          </p:grpSpPr>
          <p:cxnSp>
            <p:nvCxnSpPr>
              <p:cNvPr id="271" name="Rak 270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2" name="Rak 271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3" name="Rak 27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4" name="Rak 273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5" name="Rak 274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6" name="Rak 275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6" name="Grupp 155"/>
            <p:cNvGrpSpPr/>
            <p:nvPr userDrawn="1"/>
          </p:nvGrpSpPr>
          <p:grpSpPr>
            <a:xfrm>
              <a:off x="6627881" y="1519692"/>
              <a:ext cx="0" cy="4386742"/>
              <a:chOff x="1226981" y="1517254"/>
              <a:chExt cx="0" cy="4386742"/>
            </a:xfrm>
          </p:grpSpPr>
          <p:cxnSp>
            <p:nvCxnSpPr>
              <p:cNvPr id="265" name="Rak 264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6" name="Rak 265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7" name="Rak 266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8" name="Rak 267"/>
              <p:cNvCxnSpPr/>
              <p:nvPr/>
            </p:nvCxnSpPr>
            <p:spPr>
              <a:xfrm>
                <a:off x="1226981" y="40300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9" name="Rak 268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0" name="Rak 269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7" name="Grupp 156"/>
            <p:cNvGrpSpPr/>
            <p:nvPr userDrawn="1"/>
          </p:nvGrpSpPr>
          <p:grpSpPr>
            <a:xfrm>
              <a:off x="5539565" y="1517904"/>
              <a:ext cx="0" cy="4386742"/>
              <a:chOff x="1226981" y="1517254"/>
              <a:chExt cx="0" cy="4386742"/>
            </a:xfrm>
          </p:grpSpPr>
          <p:cxnSp>
            <p:nvCxnSpPr>
              <p:cNvPr id="259" name="Rak 258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0" name="Rak 259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1" name="Rak 260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2" name="Rak 261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3" name="Rak 262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4" name="Rak 263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8" name="Grupp 157"/>
            <p:cNvGrpSpPr/>
            <p:nvPr userDrawn="1"/>
          </p:nvGrpSpPr>
          <p:grpSpPr>
            <a:xfrm>
              <a:off x="4462130" y="1517904"/>
              <a:ext cx="0" cy="4386742"/>
              <a:chOff x="1226981" y="1517254"/>
              <a:chExt cx="0" cy="4386742"/>
            </a:xfrm>
          </p:grpSpPr>
          <p:cxnSp>
            <p:nvCxnSpPr>
              <p:cNvPr id="180" name="Rak koppling 179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Rak koppling 180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Rak koppling 182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Rak koppling 184"/>
              <p:cNvCxnSpPr/>
              <p:nvPr/>
            </p:nvCxnSpPr>
            <p:spPr>
              <a:xfrm>
                <a:off x="1226981" y="40318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Rak koppling 256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Rak koppling 257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9" name="Grupp 158"/>
            <p:cNvGrpSpPr/>
            <p:nvPr userDrawn="1"/>
          </p:nvGrpSpPr>
          <p:grpSpPr>
            <a:xfrm>
              <a:off x="3395332" y="1520792"/>
              <a:ext cx="0" cy="4386742"/>
              <a:chOff x="1226981" y="1517254"/>
              <a:chExt cx="0" cy="4386742"/>
            </a:xfrm>
          </p:grpSpPr>
          <p:cxnSp>
            <p:nvCxnSpPr>
              <p:cNvPr id="174" name="Rak 173"/>
              <p:cNvCxnSpPr/>
              <p:nvPr/>
            </p:nvCxnSpPr>
            <p:spPr>
              <a:xfrm>
                <a:off x="1226981" y="48702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Rak 174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6" name="Rak 175"/>
              <p:cNvCxnSpPr/>
              <p:nvPr/>
            </p:nvCxnSpPr>
            <p:spPr>
              <a:xfrm>
                <a:off x="1226981" y="235561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Rak 176"/>
              <p:cNvCxnSpPr/>
              <p:nvPr/>
            </p:nvCxnSpPr>
            <p:spPr>
              <a:xfrm>
                <a:off x="1226981" y="4028966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Rak 177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Rak 178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0" name="Grupp 159"/>
            <p:cNvGrpSpPr/>
            <p:nvPr userDrawn="1"/>
          </p:nvGrpSpPr>
          <p:grpSpPr>
            <a:xfrm>
              <a:off x="2303728" y="1517904"/>
              <a:ext cx="0" cy="4388051"/>
              <a:chOff x="1226981" y="1503733"/>
              <a:chExt cx="0" cy="4388051"/>
            </a:xfrm>
          </p:grpSpPr>
          <p:cxnSp>
            <p:nvCxnSpPr>
              <p:cNvPr id="168" name="Rak koppling 167"/>
              <p:cNvCxnSpPr/>
              <p:nvPr/>
            </p:nvCxnSpPr>
            <p:spPr>
              <a:xfrm>
                <a:off x="1226981" y="48595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Rak koppling 168"/>
              <p:cNvCxnSpPr/>
              <p:nvPr/>
            </p:nvCxnSpPr>
            <p:spPr>
              <a:xfrm>
                <a:off x="1226981" y="318622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Rak koppling 169"/>
              <p:cNvCxnSpPr/>
              <p:nvPr/>
            </p:nvCxnSpPr>
            <p:spPr>
              <a:xfrm>
                <a:off x="1226981" y="2344981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Rak koppling 170"/>
              <p:cNvCxnSpPr/>
              <p:nvPr/>
            </p:nvCxnSpPr>
            <p:spPr>
              <a:xfrm>
                <a:off x="1226981" y="40183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Rak koppling 171"/>
              <p:cNvCxnSpPr/>
              <p:nvPr userDrawn="1"/>
            </p:nvCxnSpPr>
            <p:spPr>
              <a:xfrm>
                <a:off x="1226981" y="570997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Rak koppling 172"/>
              <p:cNvCxnSpPr/>
              <p:nvPr userDrawn="1"/>
            </p:nvCxnSpPr>
            <p:spPr>
              <a:xfrm>
                <a:off x="1226981" y="1503733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1" name="Grupp 160"/>
            <p:cNvGrpSpPr/>
            <p:nvPr userDrawn="1"/>
          </p:nvGrpSpPr>
          <p:grpSpPr>
            <a:xfrm>
              <a:off x="1226981" y="1517254"/>
              <a:ext cx="0" cy="4386742"/>
              <a:chOff x="1226981" y="1517254"/>
              <a:chExt cx="0" cy="4386742"/>
            </a:xfrm>
          </p:grpSpPr>
          <p:cxnSp>
            <p:nvCxnSpPr>
              <p:cNvPr id="162" name="Rak koppling 161"/>
              <p:cNvCxnSpPr/>
              <p:nvPr/>
            </p:nvCxnSpPr>
            <p:spPr>
              <a:xfrm>
                <a:off x="1226981" y="48744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Rak koppling 162"/>
              <p:cNvCxnSpPr/>
              <p:nvPr/>
            </p:nvCxnSpPr>
            <p:spPr>
              <a:xfrm>
                <a:off x="1226981" y="31980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Rak koppling 163"/>
              <p:cNvCxnSpPr/>
              <p:nvPr/>
            </p:nvCxnSpPr>
            <p:spPr>
              <a:xfrm>
                <a:off x="1226981" y="23598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Rak koppling 164"/>
              <p:cNvCxnSpPr/>
              <p:nvPr/>
            </p:nvCxnSpPr>
            <p:spPr>
              <a:xfrm>
                <a:off x="1226981" y="4036219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Rak koppling 165"/>
              <p:cNvCxnSpPr/>
              <p:nvPr userDrawn="1"/>
            </p:nvCxnSpPr>
            <p:spPr>
              <a:xfrm>
                <a:off x="1226981" y="5722185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Rak koppling 166"/>
              <p:cNvCxnSpPr/>
              <p:nvPr userDrawn="1"/>
            </p:nvCxnSpPr>
            <p:spPr>
              <a:xfrm>
                <a:off x="1226981" y="1517254"/>
                <a:ext cx="0" cy="181811"/>
              </a:xfrm>
              <a:prstGeom prst="line">
                <a:avLst/>
              </a:prstGeom>
              <a:ln w="15875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1" name="Grupp 190"/>
          <p:cNvGrpSpPr/>
          <p:nvPr userDrawn="1"/>
        </p:nvGrpSpPr>
        <p:grpSpPr>
          <a:xfrm>
            <a:off x="1219200" y="2362200"/>
            <a:ext cx="7543800" cy="3362366"/>
            <a:chOff x="1219200" y="2362200"/>
            <a:chExt cx="7543800" cy="3362366"/>
          </a:xfrm>
        </p:grpSpPr>
        <p:cxnSp>
          <p:nvCxnSpPr>
            <p:cNvPr id="192" name="Rak 191"/>
            <p:cNvCxnSpPr/>
            <p:nvPr/>
          </p:nvCxnSpPr>
          <p:spPr>
            <a:xfrm>
              <a:off x="1219200" y="23622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Rak 192"/>
            <p:cNvCxnSpPr/>
            <p:nvPr/>
          </p:nvCxnSpPr>
          <p:spPr>
            <a:xfrm>
              <a:off x="1219200" y="32004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Rak 193"/>
            <p:cNvCxnSpPr/>
            <p:nvPr/>
          </p:nvCxnSpPr>
          <p:spPr>
            <a:xfrm>
              <a:off x="1219200" y="40386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Rak 194"/>
            <p:cNvCxnSpPr/>
            <p:nvPr/>
          </p:nvCxnSpPr>
          <p:spPr>
            <a:xfrm>
              <a:off x="1219200" y="4876800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Rak 195"/>
            <p:cNvCxnSpPr/>
            <p:nvPr userDrawn="1"/>
          </p:nvCxnSpPr>
          <p:spPr>
            <a:xfrm>
              <a:off x="1219200" y="5724566"/>
              <a:ext cx="7543800" cy="0"/>
            </a:xfrm>
            <a:prstGeom prst="line">
              <a:avLst/>
            </a:prstGeom>
            <a:ln w="15875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upp 10"/>
          <p:cNvGrpSpPr/>
          <p:nvPr userDrawn="1"/>
        </p:nvGrpSpPr>
        <p:grpSpPr>
          <a:xfrm>
            <a:off x="1234440" y="1523359"/>
            <a:ext cx="7543800" cy="3581585"/>
            <a:chOff x="1234440" y="1523359"/>
            <a:chExt cx="7543800" cy="3581585"/>
          </a:xfrm>
        </p:grpSpPr>
        <p:cxnSp>
          <p:nvCxnSpPr>
            <p:cNvPr id="12" name="Rak koppling 11"/>
            <p:cNvCxnSpPr/>
            <p:nvPr/>
          </p:nvCxnSpPr>
          <p:spPr>
            <a:xfrm>
              <a:off x="1234440" y="1524000"/>
              <a:ext cx="7543800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/>
            <p:cNvSpPr txBox="1"/>
            <p:nvPr/>
          </p:nvSpPr>
          <p:spPr>
            <a:xfrm>
              <a:off x="7746840" y="152335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</a:t>
              </a:r>
            </a:p>
          </p:txBody>
        </p:sp>
        <p:sp>
          <p:nvSpPr>
            <p:cNvPr id="14" name="Textruta 13"/>
            <p:cNvSpPr txBox="1"/>
            <p:nvPr/>
          </p:nvSpPr>
          <p:spPr>
            <a:xfrm>
              <a:off x="126746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</a:t>
              </a:r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2347358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3</a:t>
              </a:r>
            </a:p>
          </p:txBody>
        </p:sp>
        <p:sp>
          <p:nvSpPr>
            <p:cNvPr id="16" name="Textruta 15"/>
            <p:cNvSpPr txBox="1"/>
            <p:nvPr/>
          </p:nvSpPr>
          <p:spPr>
            <a:xfrm>
              <a:off x="3427254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4</a:t>
              </a:r>
            </a:p>
          </p:txBody>
        </p:sp>
        <p:sp>
          <p:nvSpPr>
            <p:cNvPr id="17" name="Textruta 16"/>
            <p:cNvSpPr txBox="1"/>
            <p:nvPr/>
          </p:nvSpPr>
          <p:spPr>
            <a:xfrm>
              <a:off x="450715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5</a:t>
              </a:r>
            </a:p>
          </p:txBody>
        </p:sp>
        <p:sp>
          <p:nvSpPr>
            <p:cNvPr id="18" name="Textruta 17"/>
            <p:cNvSpPr txBox="1"/>
            <p:nvPr/>
          </p:nvSpPr>
          <p:spPr>
            <a:xfrm>
              <a:off x="5587046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6</a:t>
              </a:r>
            </a:p>
          </p:txBody>
        </p:sp>
        <p:sp>
          <p:nvSpPr>
            <p:cNvPr id="19" name="Textruta 18"/>
            <p:cNvSpPr txBox="1"/>
            <p:nvPr/>
          </p:nvSpPr>
          <p:spPr>
            <a:xfrm>
              <a:off x="6666942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7</a:t>
              </a:r>
            </a:p>
          </p:txBody>
        </p:sp>
        <p:sp>
          <p:nvSpPr>
            <p:cNvPr id="20" name="Textruta 19"/>
            <p:cNvSpPr txBox="1"/>
            <p:nvPr/>
          </p:nvSpPr>
          <p:spPr>
            <a:xfrm>
              <a:off x="7746840" y="2362199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8</a:t>
              </a:r>
            </a:p>
          </p:txBody>
        </p:sp>
        <p:sp>
          <p:nvSpPr>
            <p:cNvPr id="21" name="Textruta 20"/>
            <p:cNvSpPr txBox="1"/>
            <p:nvPr/>
          </p:nvSpPr>
          <p:spPr>
            <a:xfrm>
              <a:off x="126746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9</a:t>
              </a:r>
            </a:p>
          </p:txBody>
        </p:sp>
        <p:sp>
          <p:nvSpPr>
            <p:cNvPr id="22" name="Textruta 21"/>
            <p:cNvSpPr txBox="1"/>
            <p:nvPr/>
          </p:nvSpPr>
          <p:spPr>
            <a:xfrm>
              <a:off x="2347358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10</a:t>
              </a:r>
            </a:p>
          </p:txBody>
        </p:sp>
        <p:sp>
          <p:nvSpPr>
            <p:cNvPr id="23" name="Textruta 22"/>
            <p:cNvSpPr txBox="1"/>
            <p:nvPr/>
          </p:nvSpPr>
          <p:spPr>
            <a:xfrm>
              <a:off x="3427254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11</a:t>
              </a:r>
            </a:p>
          </p:txBody>
        </p:sp>
        <p:sp>
          <p:nvSpPr>
            <p:cNvPr id="24" name="Textruta 23"/>
            <p:cNvSpPr txBox="1"/>
            <p:nvPr/>
          </p:nvSpPr>
          <p:spPr>
            <a:xfrm>
              <a:off x="450715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12</a:t>
              </a:r>
            </a:p>
          </p:txBody>
        </p:sp>
        <p:sp>
          <p:nvSpPr>
            <p:cNvPr id="25" name="Textruta 24"/>
            <p:cNvSpPr txBox="1"/>
            <p:nvPr/>
          </p:nvSpPr>
          <p:spPr>
            <a:xfrm>
              <a:off x="5587046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13</a:t>
              </a:r>
            </a:p>
          </p:txBody>
        </p:sp>
        <p:sp>
          <p:nvSpPr>
            <p:cNvPr id="26" name="Textruta 25"/>
            <p:cNvSpPr txBox="1"/>
            <p:nvPr/>
          </p:nvSpPr>
          <p:spPr>
            <a:xfrm>
              <a:off x="6666942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14</a:t>
              </a:r>
            </a:p>
          </p:txBody>
        </p:sp>
        <p:sp>
          <p:nvSpPr>
            <p:cNvPr id="27" name="Textruta 26"/>
            <p:cNvSpPr txBox="1"/>
            <p:nvPr/>
          </p:nvSpPr>
          <p:spPr>
            <a:xfrm>
              <a:off x="7746840" y="3217567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15</a:t>
              </a:r>
            </a:p>
          </p:txBody>
        </p:sp>
        <p:sp>
          <p:nvSpPr>
            <p:cNvPr id="28" name="Textruta 27"/>
            <p:cNvSpPr txBox="1"/>
            <p:nvPr/>
          </p:nvSpPr>
          <p:spPr>
            <a:xfrm>
              <a:off x="126746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16</a:t>
              </a:r>
            </a:p>
          </p:txBody>
        </p:sp>
        <p:sp>
          <p:nvSpPr>
            <p:cNvPr id="29" name="Textruta 28"/>
            <p:cNvSpPr txBox="1"/>
            <p:nvPr/>
          </p:nvSpPr>
          <p:spPr>
            <a:xfrm>
              <a:off x="2347358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17</a:t>
              </a:r>
            </a:p>
          </p:txBody>
        </p:sp>
        <p:sp>
          <p:nvSpPr>
            <p:cNvPr id="30" name="Textruta 29"/>
            <p:cNvSpPr txBox="1"/>
            <p:nvPr/>
          </p:nvSpPr>
          <p:spPr>
            <a:xfrm>
              <a:off x="3427254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18</a:t>
              </a:r>
            </a:p>
          </p:txBody>
        </p:sp>
        <p:sp>
          <p:nvSpPr>
            <p:cNvPr id="31" name="Textruta 30"/>
            <p:cNvSpPr txBox="1"/>
            <p:nvPr/>
          </p:nvSpPr>
          <p:spPr>
            <a:xfrm>
              <a:off x="450715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19</a:t>
              </a:r>
            </a:p>
          </p:txBody>
        </p:sp>
        <p:sp>
          <p:nvSpPr>
            <p:cNvPr id="32" name="Textruta 31"/>
            <p:cNvSpPr txBox="1"/>
            <p:nvPr/>
          </p:nvSpPr>
          <p:spPr>
            <a:xfrm>
              <a:off x="5587046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20</a:t>
              </a:r>
            </a:p>
          </p:txBody>
        </p:sp>
        <p:sp>
          <p:nvSpPr>
            <p:cNvPr id="33" name="Textruta 32"/>
            <p:cNvSpPr txBox="1"/>
            <p:nvPr/>
          </p:nvSpPr>
          <p:spPr>
            <a:xfrm>
              <a:off x="6666942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21</a:t>
              </a:r>
            </a:p>
          </p:txBody>
        </p:sp>
        <p:sp>
          <p:nvSpPr>
            <p:cNvPr id="34" name="Textruta 33"/>
            <p:cNvSpPr txBox="1"/>
            <p:nvPr/>
          </p:nvSpPr>
          <p:spPr>
            <a:xfrm>
              <a:off x="7746840" y="40513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22</a:t>
              </a:r>
            </a:p>
          </p:txBody>
        </p:sp>
        <p:sp>
          <p:nvSpPr>
            <p:cNvPr id="35" name="Textruta 34"/>
            <p:cNvSpPr txBox="1"/>
            <p:nvPr userDrawn="1"/>
          </p:nvSpPr>
          <p:spPr>
            <a:xfrm>
              <a:off x="1267462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23</a:t>
              </a:r>
            </a:p>
          </p:txBody>
        </p:sp>
        <p:sp>
          <p:nvSpPr>
            <p:cNvPr id="36" name="Textruta 35"/>
            <p:cNvSpPr txBox="1"/>
            <p:nvPr/>
          </p:nvSpPr>
          <p:spPr>
            <a:xfrm>
              <a:off x="2347358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24</a:t>
              </a:r>
            </a:p>
          </p:txBody>
        </p:sp>
        <p:sp>
          <p:nvSpPr>
            <p:cNvPr id="37" name="Textruta 36"/>
            <p:cNvSpPr txBox="1"/>
            <p:nvPr/>
          </p:nvSpPr>
          <p:spPr>
            <a:xfrm>
              <a:off x="3427254" y="4889500"/>
              <a:ext cx="208596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noAutofit/>
            </a:bodyPr>
            <a:lstStyle/>
            <a:p>
              <a:pPr algn="ctr" rtl="0"/>
              <a:r>
                <a:rPr lang="sv-SE" sz="1400" dirty="0">
                  <a:solidFill>
                    <a:schemeClr val="accent1"/>
                  </a:solidFill>
                  <a:latin typeface="Corbel" panose="020B0503020204020204" pitchFamily="34" charset="0"/>
                </a:rPr>
                <a:t>25</a:t>
              </a:r>
            </a:p>
          </p:txBody>
        </p:sp>
      </p:grpSp>
      <p:sp>
        <p:nvSpPr>
          <p:cNvPr id="43" name="Platshållare för text 167"/>
          <p:cNvSpPr>
            <a:spLocks noGrp="1"/>
          </p:cNvSpPr>
          <p:nvPr>
            <p:ph type="body" sz="quarter" idx="23" hasCustomPrompt="1"/>
          </p:nvPr>
        </p:nvSpPr>
        <p:spPr>
          <a:xfrm>
            <a:off x="7907643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4" name="Platshållare för text 167"/>
          <p:cNvSpPr>
            <a:spLocks noGrp="1"/>
          </p:cNvSpPr>
          <p:nvPr>
            <p:ph type="body" sz="quarter" idx="24" hasCustomPrompt="1"/>
          </p:nvPr>
        </p:nvSpPr>
        <p:spPr>
          <a:xfrm>
            <a:off x="1433514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5" name="Platshållare för text 167"/>
          <p:cNvSpPr>
            <a:spLocks noGrp="1"/>
          </p:cNvSpPr>
          <p:nvPr>
            <p:ph type="body" sz="quarter" idx="25" hasCustomPrompt="1"/>
          </p:nvPr>
        </p:nvSpPr>
        <p:spPr>
          <a:xfrm>
            <a:off x="2512536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6" name="Platshållare för text 167"/>
          <p:cNvSpPr>
            <a:spLocks noGrp="1"/>
          </p:cNvSpPr>
          <p:nvPr>
            <p:ph type="body" sz="quarter" idx="26" hasCustomPrompt="1"/>
          </p:nvPr>
        </p:nvSpPr>
        <p:spPr>
          <a:xfrm>
            <a:off x="3591557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7" name="Platshållare för text 167"/>
          <p:cNvSpPr>
            <a:spLocks noGrp="1"/>
          </p:cNvSpPr>
          <p:nvPr>
            <p:ph type="body" sz="quarter" idx="13" hasCustomPrompt="1"/>
          </p:nvPr>
        </p:nvSpPr>
        <p:spPr>
          <a:xfrm>
            <a:off x="4670579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8" name="Platshållare för text 167"/>
          <p:cNvSpPr>
            <a:spLocks noGrp="1"/>
          </p:cNvSpPr>
          <p:nvPr>
            <p:ph type="body" sz="quarter" idx="14" hasCustomPrompt="1"/>
          </p:nvPr>
        </p:nvSpPr>
        <p:spPr>
          <a:xfrm>
            <a:off x="5749600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49" name="Platshållare för text 167"/>
          <p:cNvSpPr>
            <a:spLocks noGrp="1"/>
          </p:cNvSpPr>
          <p:nvPr>
            <p:ph type="body" sz="quarter" idx="15" hasCustomPrompt="1"/>
          </p:nvPr>
        </p:nvSpPr>
        <p:spPr>
          <a:xfrm>
            <a:off x="6828621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0" name="Platshållare för text 167"/>
          <p:cNvSpPr>
            <a:spLocks noGrp="1"/>
          </p:cNvSpPr>
          <p:nvPr>
            <p:ph type="body" sz="quarter" idx="16" hasCustomPrompt="1"/>
          </p:nvPr>
        </p:nvSpPr>
        <p:spPr>
          <a:xfrm>
            <a:off x="7907643" y="2381250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1" name="Platshållare för text 167"/>
          <p:cNvSpPr>
            <a:spLocks noGrp="1"/>
          </p:cNvSpPr>
          <p:nvPr>
            <p:ph type="body" sz="quarter" idx="27" hasCustomPrompt="1"/>
          </p:nvPr>
        </p:nvSpPr>
        <p:spPr>
          <a:xfrm>
            <a:off x="1433514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2" name="Platshållare för text 167"/>
          <p:cNvSpPr>
            <a:spLocks noGrp="1"/>
          </p:cNvSpPr>
          <p:nvPr>
            <p:ph type="body" sz="quarter" idx="28" hasCustomPrompt="1"/>
          </p:nvPr>
        </p:nvSpPr>
        <p:spPr>
          <a:xfrm>
            <a:off x="2512536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3" name="Platshållare för text 167"/>
          <p:cNvSpPr>
            <a:spLocks noGrp="1"/>
          </p:cNvSpPr>
          <p:nvPr>
            <p:ph type="body" sz="quarter" idx="29" hasCustomPrompt="1"/>
          </p:nvPr>
        </p:nvSpPr>
        <p:spPr>
          <a:xfrm>
            <a:off x="3591557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4" name="Platshållare för text 167"/>
          <p:cNvSpPr>
            <a:spLocks noGrp="1"/>
          </p:cNvSpPr>
          <p:nvPr>
            <p:ph type="body" sz="quarter" idx="30" hasCustomPrompt="1"/>
          </p:nvPr>
        </p:nvSpPr>
        <p:spPr>
          <a:xfrm>
            <a:off x="4670579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5" name="Platshållare för text 167"/>
          <p:cNvSpPr>
            <a:spLocks noGrp="1"/>
          </p:cNvSpPr>
          <p:nvPr>
            <p:ph type="body" sz="quarter" idx="31" hasCustomPrompt="1"/>
          </p:nvPr>
        </p:nvSpPr>
        <p:spPr>
          <a:xfrm>
            <a:off x="5749600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6" name="Platshållare för text 167"/>
          <p:cNvSpPr>
            <a:spLocks noGrp="1"/>
          </p:cNvSpPr>
          <p:nvPr>
            <p:ph type="body" sz="quarter" idx="32" hasCustomPrompt="1"/>
          </p:nvPr>
        </p:nvSpPr>
        <p:spPr>
          <a:xfrm>
            <a:off x="6828621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7" name="Platshållare för text 167"/>
          <p:cNvSpPr>
            <a:spLocks noGrp="1"/>
          </p:cNvSpPr>
          <p:nvPr>
            <p:ph type="body" sz="quarter" idx="33" hasCustomPrompt="1"/>
          </p:nvPr>
        </p:nvSpPr>
        <p:spPr>
          <a:xfrm>
            <a:off x="7907643" y="3217567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8" name="Platshållare för text 167"/>
          <p:cNvSpPr>
            <a:spLocks noGrp="1"/>
          </p:cNvSpPr>
          <p:nvPr>
            <p:ph type="body" sz="quarter" idx="34" hasCustomPrompt="1"/>
          </p:nvPr>
        </p:nvSpPr>
        <p:spPr>
          <a:xfrm>
            <a:off x="1433514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59" name="Platshållare för text 167"/>
          <p:cNvSpPr>
            <a:spLocks noGrp="1"/>
          </p:cNvSpPr>
          <p:nvPr>
            <p:ph type="body" sz="quarter" idx="35" hasCustomPrompt="1"/>
          </p:nvPr>
        </p:nvSpPr>
        <p:spPr>
          <a:xfrm>
            <a:off x="2512536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0" name="Platshållare för text 167"/>
          <p:cNvSpPr>
            <a:spLocks noGrp="1"/>
          </p:cNvSpPr>
          <p:nvPr>
            <p:ph type="body" sz="quarter" idx="36" hasCustomPrompt="1"/>
          </p:nvPr>
        </p:nvSpPr>
        <p:spPr>
          <a:xfrm>
            <a:off x="3591557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1" name="Platshållare för text 167"/>
          <p:cNvSpPr>
            <a:spLocks noGrp="1"/>
          </p:cNvSpPr>
          <p:nvPr>
            <p:ph type="body" sz="quarter" idx="37" hasCustomPrompt="1"/>
          </p:nvPr>
        </p:nvSpPr>
        <p:spPr>
          <a:xfrm>
            <a:off x="4670579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2" name="Platshållare för text 167"/>
          <p:cNvSpPr>
            <a:spLocks noGrp="1"/>
          </p:cNvSpPr>
          <p:nvPr>
            <p:ph type="body" sz="quarter" idx="38" hasCustomPrompt="1"/>
          </p:nvPr>
        </p:nvSpPr>
        <p:spPr>
          <a:xfrm>
            <a:off x="5749600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3" name="Platshållare för text 167"/>
          <p:cNvSpPr>
            <a:spLocks noGrp="1"/>
          </p:cNvSpPr>
          <p:nvPr>
            <p:ph type="body" sz="quarter" idx="39" hasCustomPrompt="1"/>
          </p:nvPr>
        </p:nvSpPr>
        <p:spPr>
          <a:xfrm>
            <a:off x="6828621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4" name="Platshållare för text 167"/>
          <p:cNvSpPr>
            <a:spLocks noGrp="1"/>
          </p:cNvSpPr>
          <p:nvPr>
            <p:ph type="body" sz="quarter" idx="40" hasCustomPrompt="1"/>
          </p:nvPr>
        </p:nvSpPr>
        <p:spPr>
          <a:xfrm>
            <a:off x="7907643" y="4060826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5" name="Platshållare för text 167"/>
          <p:cNvSpPr>
            <a:spLocks noGrp="1"/>
          </p:cNvSpPr>
          <p:nvPr>
            <p:ph type="body" sz="quarter" idx="41" hasCustomPrompt="1"/>
          </p:nvPr>
        </p:nvSpPr>
        <p:spPr>
          <a:xfrm>
            <a:off x="1433514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6" name="Platshållare för text 167"/>
          <p:cNvSpPr>
            <a:spLocks noGrp="1"/>
          </p:cNvSpPr>
          <p:nvPr>
            <p:ph type="body" sz="quarter" idx="42" hasCustomPrompt="1"/>
          </p:nvPr>
        </p:nvSpPr>
        <p:spPr>
          <a:xfrm>
            <a:off x="2512536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67" name="Platshållare för text 167"/>
          <p:cNvSpPr>
            <a:spLocks noGrp="1"/>
          </p:cNvSpPr>
          <p:nvPr>
            <p:ph type="body" sz="quarter" idx="43" hasCustomPrompt="1"/>
          </p:nvPr>
        </p:nvSpPr>
        <p:spPr>
          <a:xfrm>
            <a:off x="3591557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73" name="Textruta 72"/>
          <p:cNvSpPr txBox="1"/>
          <p:nvPr userDrawn="1"/>
        </p:nvSpPr>
        <p:spPr>
          <a:xfrm>
            <a:off x="6667818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74" name="Platshållare för text 167"/>
          <p:cNvSpPr>
            <a:spLocks noGrp="1"/>
          </p:cNvSpPr>
          <p:nvPr>
            <p:ph type="body" sz="quarter" idx="47" hasCustomPrompt="1"/>
          </p:nvPr>
        </p:nvSpPr>
        <p:spPr>
          <a:xfrm>
            <a:off x="6828621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0" name="Textruta 79"/>
          <p:cNvSpPr txBox="1"/>
          <p:nvPr userDrawn="1"/>
        </p:nvSpPr>
        <p:spPr>
          <a:xfrm>
            <a:off x="5584357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bg1">
                    <a:lumMod val="85000"/>
                  </a:schemeClr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81" name="Platshållare för text 167"/>
          <p:cNvSpPr>
            <a:spLocks noGrp="1"/>
          </p:cNvSpPr>
          <p:nvPr>
            <p:ph type="body" sz="quarter" idx="48" hasCustomPrompt="1"/>
          </p:nvPr>
        </p:nvSpPr>
        <p:spPr>
          <a:xfrm>
            <a:off x="5751576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87" name="Textruta 86"/>
          <p:cNvSpPr txBox="1"/>
          <p:nvPr userDrawn="1"/>
        </p:nvSpPr>
        <p:spPr>
          <a:xfrm>
            <a:off x="450804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88" name="Platshållare för text 167"/>
          <p:cNvSpPr>
            <a:spLocks noGrp="1"/>
          </p:cNvSpPr>
          <p:nvPr>
            <p:ph type="body" sz="quarter" idx="49" hasCustomPrompt="1"/>
          </p:nvPr>
        </p:nvSpPr>
        <p:spPr>
          <a:xfrm>
            <a:off x="466884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96" name="Textruta 95"/>
          <p:cNvSpPr txBox="1"/>
          <p:nvPr userDrawn="1"/>
        </p:nvSpPr>
        <p:spPr>
          <a:xfrm>
            <a:off x="343333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97" name="Platshållare för text 167"/>
          <p:cNvSpPr>
            <a:spLocks noGrp="1"/>
          </p:cNvSpPr>
          <p:nvPr>
            <p:ph type="body" sz="quarter" idx="50" hasCustomPrompt="1"/>
          </p:nvPr>
        </p:nvSpPr>
        <p:spPr>
          <a:xfrm>
            <a:off x="359413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05" name="Textruta 104"/>
          <p:cNvSpPr txBox="1"/>
          <p:nvPr userDrawn="1"/>
        </p:nvSpPr>
        <p:spPr>
          <a:xfrm>
            <a:off x="2350915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06" name="Platshållare för text 167"/>
          <p:cNvSpPr>
            <a:spLocks noGrp="1"/>
          </p:cNvSpPr>
          <p:nvPr>
            <p:ph type="body" sz="quarter" idx="51" hasCustomPrompt="1"/>
          </p:nvPr>
        </p:nvSpPr>
        <p:spPr>
          <a:xfrm>
            <a:off x="2511718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3" name="Textruta 112"/>
          <p:cNvSpPr txBox="1"/>
          <p:nvPr userDrawn="1"/>
        </p:nvSpPr>
        <p:spPr>
          <a:xfrm>
            <a:off x="1271894" y="1523359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25</a:t>
            </a:r>
          </a:p>
        </p:txBody>
      </p:sp>
      <p:sp>
        <p:nvSpPr>
          <p:cNvPr id="114" name="Platshållare för text 167"/>
          <p:cNvSpPr>
            <a:spLocks noGrp="1"/>
          </p:cNvSpPr>
          <p:nvPr>
            <p:ph type="body" sz="quarter" idx="52" hasCustomPrompt="1"/>
          </p:nvPr>
        </p:nvSpPr>
        <p:spPr>
          <a:xfrm>
            <a:off x="1432697" y="153764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15" name="Textruta 114"/>
          <p:cNvSpPr txBox="1"/>
          <p:nvPr userDrawn="1"/>
        </p:nvSpPr>
        <p:spPr>
          <a:xfrm>
            <a:off x="770190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Söndag</a:t>
            </a:r>
          </a:p>
        </p:txBody>
      </p:sp>
      <p:sp>
        <p:nvSpPr>
          <p:cNvPr id="116" name="Textruta 115"/>
          <p:cNvSpPr txBox="1"/>
          <p:nvPr userDrawn="1"/>
        </p:nvSpPr>
        <p:spPr>
          <a:xfrm>
            <a:off x="126585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Måndag</a:t>
            </a:r>
          </a:p>
        </p:txBody>
      </p:sp>
      <p:sp>
        <p:nvSpPr>
          <p:cNvPr id="117" name="Textruta 116"/>
          <p:cNvSpPr txBox="1"/>
          <p:nvPr userDrawn="1"/>
        </p:nvSpPr>
        <p:spPr>
          <a:xfrm>
            <a:off x="2341851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Tisdag</a:t>
            </a:r>
          </a:p>
        </p:txBody>
      </p:sp>
      <p:sp>
        <p:nvSpPr>
          <p:cNvPr id="118" name="Textruta 117"/>
          <p:cNvSpPr txBox="1"/>
          <p:nvPr userDrawn="1"/>
        </p:nvSpPr>
        <p:spPr>
          <a:xfrm>
            <a:off x="3417847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Onsdag</a:t>
            </a:r>
          </a:p>
        </p:txBody>
      </p:sp>
      <p:sp>
        <p:nvSpPr>
          <p:cNvPr id="119" name="Textruta 118"/>
          <p:cNvSpPr txBox="1"/>
          <p:nvPr userDrawn="1"/>
        </p:nvSpPr>
        <p:spPr>
          <a:xfrm>
            <a:off x="4493843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Torsdag</a:t>
            </a:r>
          </a:p>
        </p:txBody>
      </p:sp>
      <p:sp>
        <p:nvSpPr>
          <p:cNvPr id="120" name="Textruta 119"/>
          <p:cNvSpPr txBox="1"/>
          <p:nvPr userDrawn="1"/>
        </p:nvSpPr>
        <p:spPr>
          <a:xfrm>
            <a:off x="5569839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Fredag</a:t>
            </a:r>
          </a:p>
        </p:txBody>
      </p:sp>
      <p:sp>
        <p:nvSpPr>
          <p:cNvPr id="121" name="Textruta 120"/>
          <p:cNvSpPr txBox="1"/>
          <p:nvPr userDrawn="1"/>
        </p:nvSpPr>
        <p:spPr>
          <a:xfrm>
            <a:off x="6645835" y="1160708"/>
            <a:ext cx="1056068" cy="318681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noAutofit/>
          </a:bodyPr>
          <a:lstStyle/>
          <a:p>
            <a:pPr algn="ctr" rtl="0"/>
            <a:r>
              <a:rPr lang="sv-SE" sz="1600" dirty="0">
                <a:solidFill>
                  <a:schemeClr val="accent1"/>
                </a:solidFill>
                <a:latin typeface="Corbel" panose="020B0503020204020204" pitchFamily="34" charset="0"/>
              </a:rPr>
              <a:t>Lördag</a:t>
            </a:r>
          </a:p>
        </p:txBody>
      </p:sp>
      <p:sp>
        <p:nvSpPr>
          <p:cNvPr id="122" name="Textruta 121"/>
          <p:cNvSpPr txBox="1"/>
          <p:nvPr userDrawn="1"/>
        </p:nvSpPr>
        <p:spPr>
          <a:xfrm>
            <a:off x="774684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29</a:t>
            </a:r>
          </a:p>
        </p:txBody>
      </p:sp>
      <p:sp>
        <p:nvSpPr>
          <p:cNvPr id="123" name="Textruta 122"/>
          <p:cNvSpPr txBox="1"/>
          <p:nvPr userDrawn="1"/>
        </p:nvSpPr>
        <p:spPr>
          <a:xfrm>
            <a:off x="6666942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28</a:t>
            </a:r>
          </a:p>
        </p:txBody>
      </p:sp>
      <p:sp>
        <p:nvSpPr>
          <p:cNvPr id="124" name="Platshållare för text 167"/>
          <p:cNvSpPr>
            <a:spLocks noGrp="1"/>
          </p:cNvSpPr>
          <p:nvPr>
            <p:ph type="body" sz="quarter" idx="53" hasCustomPrompt="1"/>
          </p:nvPr>
        </p:nvSpPr>
        <p:spPr>
          <a:xfrm>
            <a:off x="5749600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5" name="Platshållare för text 167"/>
          <p:cNvSpPr>
            <a:spLocks noGrp="1"/>
          </p:cNvSpPr>
          <p:nvPr>
            <p:ph type="body" sz="quarter" idx="54" hasCustomPrompt="1"/>
          </p:nvPr>
        </p:nvSpPr>
        <p:spPr>
          <a:xfrm>
            <a:off x="6828621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6" name="Platshållare för text 167"/>
          <p:cNvSpPr>
            <a:spLocks noGrp="1"/>
          </p:cNvSpPr>
          <p:nvPr>
            <p:ph type="body" sz="quarter" idx="44" hasCustomPrompt="1"/>
          </p:nvPr>
        </p:nvSpPr>
        <p:spPr>
          <a:xfrm>
            <a:off x="7907643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7" name="Textruta 126"/>
          <p:cNvSpPr txBox="1"/>
          <p:nvPr userDrawn="1"/>
        </p:nvSpPr>
        <p:spPr>
          <a:xfrm>
            <a:off x="1267462" y="5737266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>
            <a:defPPr>
              <a:defRPr lang="en-US"/>
            </a:defPPr>
            <a:lvl1pPr algn="ctr">
              <a:defRPr sz="1400">
                <a:solidFill>
                  <a:schemeClr val="accent1"/>
                </a:solidFill>
                <a:latin typeface="+mj-lt"/>
              </a:defRPr>
            </a:lvl1pPr>
          </a:lstStyle>
          <a:p>
            <a:pPr lvl="0" rtl="0"/>
            <a:r>
              <a:rPr lang="sv-SE" dirty="0">
                <a:latin typeface="Corbel" panose="020B0503020204020204" pitchFamily="34" charset="0"/>
              </a:rPr>
              <a:t>30</a:t>
            </a:r>
          </a:p>
        </p:txBody>
      </p:sp>
      <p:sp>
        <p:nvSpPr>
          <p:cNvPr id="128" name="Platshållare för text 167"/>
          <p:cNvSpPr>
            <a:spLocks noGrp="1"/>
          </p:cNvSpPr>
          <p:nvPr>
            <p:ph type="body" sz="quarter" idx="45" hasCustomPrompt="1"/>
          </p:nvPr>
        </p:nvSpPr>
        <p:spPr>
          <a:xfrm>
            <a:off x="143351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29" name="Textruta 128"/>
          <p:cNvSpPr txBox="1"/>
          <p:nvPr userDrawn="1"/>
        </p:nvSpPr>
        <p:spPr>
          <a:xfrm>
            <a:off x="5587046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27</a:t>
            </a:r>
          </a:p>
        </p:txBody>
      </p:sp>
      <p:sp>
        <p:nvSpPr>
          <p:cNvPr id="182" name="Platshållare för text 167"/>
          <p:cNvSpPr>
            <a:spLocks noGrp="1"/>
          </p:cNvSpPr>
          <p:nvPr>
            <p:ph type="body" sz="quarter" idx="55" hasCustomPrompt="1"/>
          </p:nvPr>
        </p:nvSpPr>
        <p:spPr>
          <a:xfrm>
            <a:off x="4670579" y="4899819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184" name="Textruta 183"/>
          <p:cNvSpPr txBox="1"/>
          <p:nvPr userDrawn="1"/>
        </p:nvSpPr>
        <p:spPr>
          <a:xfrm>
            <a:off x="4507150" y="4889500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26</a:t>
            </a:r>
          </a:p>
        </p:txBody>
      </p:sp>
      <p:sp>
        <p:nvSpPr>
          <p:cNvPr id="198" name="Textruta 197"/>
          <p:cNvSpPr txBox="1"/>
          <p:nvPr userDrawn="1"/>
        </p:nvSpPr>
        <p:spPr>
          <a:xfrm>
            <a:off x="7023279" y="387330"/>
            <a:ext cx="1197764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/>
          <a:p>
            <a:pPr algn="l" rtl="0"/>
            <a:r>
              <a:rPr lang="sv-SE" sz="5400" cap="small" dirty="0">
                <a:solidFill>
                  <a:srgbClr val="58B4FB"/>
                </a:solidFill>
                <a:latin typeface="Corbel" pitchFamily="34" charset="0"/>
              </a:rPr>
              <a:t>2018</a:t>
            </a:r>
          </a:p>
        </p:txBody>
      </p:sp>
      <p:sp>
        <p:nvSpPr>
          <p:cNvPr id="199" name="Textruta 198"/>
          <p:cNvSpPr txBox="1"/>
          <p:nvPr userDrawn="1"/>
        </p:nvSpPr>
        <p:spPr>
          <a:xfrm>
            <a:off x="3138152" y="364179"/>
            <a:ext cx="3986011" cy="923330"/>
          </a:xfrm>
          <a:prstGeom prst="rect">
            <a:avLst/>
          </a:prstGeom>
          <a:noFill/>
        </p:spPr>
        <p:txBody>
          <a:bodyPr wrap="none" rtlCol="0" anchor="b" anchorCtr="0">
            <a:noAutofit/>
          </a:bodyPr>
          <a:lstStyle>
            <a:defPPr>
              <a:defRPr/>
            </a:defPPr>
            <a:lvl1pPr algn="r">
              <a:defRPr sz="4800" cap="small" spc="300">
                <a:solidFill>
                  <a:schemeClr val="bg1"/>
                </a:solidFill>
                <a:latin typeface="Gill Sans MT Condensed" pitchFamily="34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sv-SE" dirty="0">
                <a:latin typeface="Corbel" pitchFamily="34" charset="0"/>
              </a:rPr>
              <a:t>Juli</a:t>
            </a:r>
          </a:p>
        </p:txBody>
      </p:sp>
      <p:sp>
        <p:nvSpPr>
          <p:cNvPr id="197" name="Rektangel 196"/>
          <p:cNvSpPr/>
          <p:nvPr userDrawn="1"/>
        </p:nvSpPr>
        <p:spPr>
          <a:xfrm>
            <a:off x="1143000" y="1483996"/>
            <a:ext cx="800100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45" name="Platshållare för text 167"/>
          <p:cNvSpPr>
            <a:spLocks noGrp="1"/>
          </p:cNvSpPr>
          <p:nvPr>
            <p:ph type="body" sz="quarter" idx="56" hasCustomPrompt="1"/>
          </p:nvPr>
        </p:nvSpPr>
        <p:spPr>
          <a:xfrm>
            <a:off x="3593592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6" name="Platshållare för text 167"/>
          <p:cNvSpPr>
            <a:spLocks noGrp="1"/>
          </p:cNvSpPr>
          <p:nvPr>
            <p:ph type="body" sz="quarter" idx="57" hasCustomPrompt="1"/>
          </p:nvPr>
        </p:nvSpPr>
        <p:spPr>
          <a:xfrm>
            <a:off x="5751576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7" name="Platshållare för text 167"/>
          <p:cNvSpPr>
            <a:spLocks noGrp="1"/>
          </p:cNvSpPr>
          <p:nvPr>
            <p:ph type="body" sz="quarter" idx="58" hasCustomPrompt="1"/>
          </p:nvPr>
        </p:nvSpPr>
        <p:spPr>
          <a:xfrm>
            <a:off x="6830568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8" name="Platshållare för text 167"/>
          <p:cNvSpPr>
            <a:spLocks noGrp="1"/>
          </p:cNvSpPr>
          <p:nvPr>
            <p:ph type="body" sz="quarter" idx="59" hasCustomPrompt="1"/>
          </p:nvPr>
        </p:nvSpPr>
        <p:spPr>
          <a:xfrm>
            <a:off x="790956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49" name="Platshållare för text 167"/>
          <p:cNvSpPr>
            <a:spLocks noGrp="1"/>
          </p:cNvSpPr>
          <p:nvPr>
            <p:ph type="body" sz="quarter" idx="60" hasCustomPrompt="1"/>
          </p:nvPr>
        </p:nvSpPr>
        <p:spPr>
          <a:xfrm>
            <a:off x="4672584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0" name="Platshållare för text 167"/>
          <p:cNvSpPr>
            <a:spLocks noGrp="1"/>
          </p:cNvSpPr>
          <p:nvPr>
            <p:ph type="body" sz="quarter" idx="61" hasCustomPrompt="1"/>
          </p:nvPr>
        </p:nvSpPr>
        <p:spPr>
          <a:xfrm>
            <a:off x="2514600" y="5742432"/>
            <a:ext cx="857250" cy="800100"/>
          </a:xfrm>
        </p:spPr>
        <p:txBody>
          <a:bodyPr lIns="45720" tIns="45720" rIns="45720" rtlCol="0" anchor="ctr" anchorCtr="0">
            <a:normAutofit/>
          </a:bodyPr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100">
                <a:latin typeface="Corbel" panose="020B0503020204020204" pitchFamily="34" charset="0"/>
              </a:defRPr>
            </a:lvl1pPr>
            <a:lvl2pPr marL="57150" indent="0">
              <a:lnSpc>
                <a:spcPct val="80000"/>
              </a:lnSpc>
              <a:spcBef>
                <a:spcPts val="100"/>
              </a:spcBef>
              <a:buNone/>
              <a:defRPr sz="900"/>
            </a:lvl2pPr>
            <a:lvl3pPr marL="115888" indent="0">
              <a:lnSpc>
                <a:spcPct val="80000"/>
              </a:lnSpc>
              <a:spcBef>
                <a:spcPts val="100"/>
              </a:spcBef>
              <a:buNone/>
              <a:defRPr sz="800"/>
            </a:lvl3pPr>
            <a:lvl4pPr marL="166688" indent="6350">
              <a:lnSpc>
                <a:spcPct val="80000"/>
              </a:lnSpc>
              <a:spcBef>
                <a:spcPts val="100"/>
              </a:spcBef>
              <a:buNone/>
              <a:defRPr sz="700"/>
            </a:lvl4pPr>
            <a:lvl5pPr marL="231775" indent="0">
              <a:lnSpc>
                <a:spcPct val="80000"/>
              </a:lnSpc>
              <a:spcBef>
                <a:spcPts val="100"/>
              </a:spcBef>
              <a:buNone/>
              <a:defRPr sz="600"/>
            </a:lvl5pPr>
          </a:lstStyle>
          <a:p>
            <a:pPr lvl="0" rtl="0"/>
            <a:r>
              <a:rPr lang="sv-SE" dirty="0"/>
              <a:t>Klicka här för att lägga till text</a:t>
            </a:r>
          </a:p>
        </p:txBody>
      </p:sp>
      <p:sp>
        <p:nvSpPr>
          <p:cNvPr id="251" name="Textruta 250"/>
          <p:cNvSpPr txBox="1"/>
          <p:nvPr userDrawn="1"/>
        </p:nvSpPr>
        <p:spPr>
          <a:xfrm>
            <a:off x="235000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accent1"/>
                </a:solidFill>
                <a:latin typeface="Corbel" panose="020B0503020204020204" pitchFamily="34" charset="0"/>
              </a:rPr>
              <a:t>31</a:t>
            </a:r>
          </a:p>
        </p:txBody>
      </p:sp>
      <p:sp>
        <p:nvSpPr>
          <p:cNvPr id="252" name="Textruta 251"/>
          <p:cNvSpPr txBox="1"/>
          <p:nvPr userDrawn="1"/>
        </p:nvSpPr>
        <p:spPr>
          <a:xfrm>
            <a:off x="3429000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1</a:t>
            </a:r>
          </a:p>
        </p:txBody>
      </p:sp>
      <p:sp>
        <p:nvSpPr>
          <p:cNvPr id="253" name="Textruta 252"/>
          <p:cNvSpPr txBox="1"/>
          <p:nvPr userDrawn="1"/>
        </p:nvSpPr>
        <p:spPr>
          <a:xfrm>
            <a:off x="4507992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2</a:t>
            </a:r>
          </a:p>
        </p:txBody>
      </p:sp>
      <p:sp>
        <p:nvSpPr>
          <p:cNvPr id="254" name="Textruta 253"/>
          <p:cNvSpPr txBox="1"/>
          <p:nvPr userDrawn="1"/>
        </p:nvSpPr>
        <p:spPr>
          <a:xfrm>
            <a:off x="5586984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3</a:t>
            </a:r>
          </a:p>
        </p:txBody>
      </p:sp>
      <p:sp>
        <p:nvSpPr>
          <p:cNvPr id="255" name="Textruta 254"/>
          <p:cNvSpPr txBox="1"/>
          <p:nvPr userDrawn="1"/>
        </p:nvSpPr>
        <p:spPr>
          <a:xfrm>
            <a:off x="6665976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4</a:t>
            </a:r>
          </a:p>
        </p:txBody>
      </p:sp>
      <p:sp>
        <p:nvSpPr>
          <p:cNvPr id="256" name="Textruta 255"/>
          <p:cNvSpPr txBox="1"/>
          <p:nvPr userDrawn="1"/>
        </p:nvSpPr>
        <p:spPr>
          <a:xfrm>
            <a:off x="7744968" y="5733288"/>
            <a:ext cx="208596" cy="215444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 rtl="0"/>
            <a:r>
              <a:rPr lang="sv-SE" sz="1400" dirty="0">
                <a:solidFill>
                  <a:schemeClr val="bg1">
                    <a:lumMod val="85000"/>
                  </a:schemeClr>
                </a:solidFill>
                <a:latin typeface="Corbel" panose="020B0503020204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223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ktangel 52"/>
          <p:cNvSpPr/>
          <p:nvPr/>
        </p:nvSpPr>
        <p:spPr bwMode="hidden">
          <a:xfrm>
            <a:off x="1143000" y="-1"/>
            <a:ext cx="8000999" cy="1507340"/>
          </a:xfrm>
          <a:prstGeom prst="rect">
            <a:avLst/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7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46" name="Rektangel 45"/>
          <p:cNvSpPr/>
          <p:nvPr/>
        </p:nvSpPr>
        <p:spPr bwMode="hidden">
          <a:xfrm>
            <a:off x="1143000" y="1524000"/>
            <a:ext cx="7726680" cy="51196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47" name="Rektangel 46"/>
          <p:cNvSpPr/>
          <p:nvPr/>
        </p:nvSpPr>
        <p:spPr bwMode="hidden">
          <a:xfrm>
            <a:off x="1143000" y="1081823"/>
            <a:ext cx="8001000" cy="4480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 dirty="0">
              <a:latin typeface="Corbel" panose="020B0503020204020204" pitchFamily="34" charset="0"/>
            </a:endParaRPr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0" y="94861"/>
            <a:ext cx="7034844" cy="1143000"/>
          </a:xfrm>
          <a:prstGeom prst="rect">
            <a:avLst/>
          </a:prstGeom>
          <a:noFill/>
        </p:spPr>
        <p:txBody>
          <a:bodyPr wrap="square" rtlCol="0" anchor="b" anchorCtr="0">
            <a:noAutofit/>
          </a:bodyPr>
          <a:lstStyle/>
          <a:p>
            <a:pPr lvl="0" rtl="0"/>
            <a:r>
              <a:rPr lang="sv-SE" dirty="0"/>
              <a:t>Klicka här för att lägga till en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219200" y="1600200"/>
            <a:ext cx="7543800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dirty="0"/>
              <a:t>Klicka här för att lägga till text</a:t>
            </a:r>
          </a:p>
          <a:p>
            <a:pPr lvl="1" rtl="0"/>
            <a:r>
              <a:rPr lang="sv-SE" dirty="0"/>
              <a:t>Nivå två</a:t>
            </a:r>
          </a:p>
          <a:p>
            <a:pPr lvl="2" rtl="0"/>
            <a:r>
              <a:rPr lang="sv-SE" dirty="0"/>
              <a:t>Nivå tre</a:t>
            </a:r>
          </a:p>
          <a:p>
            <a:pPr lvl="3" rtl="0"/>
            <a:r>
              <a:rPr lang="sv-SE" dirty="0"/>
              <a:t>Nivå fyra</a:t>
            </a:r>
          </a:p>
          <a:p>
            <a:pPr lvl="4" rtl="0"/>
            <a:r>
              <a:rPr lang="sv-SE" dirty="0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781800" y="6356351"/>
            <a:ext cx="8382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r>
              <a:rPr lang="sv-SE"/>
              <a:t>2018-03-21</a:t>
            </a:r>
            <a:endParaRPr lang="sv-SE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219200" y="6356351"/>
            <a:ext cx="53340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848600" y="6356351"/>
            <a:ext cx="914400" cy="196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Corbel" panose="020B0503020204020204" pitchFamily="34" charset="0"/>
              </a:defRPr>
            </a:lvl1pPr>
          </a:lstStyle>
          <a:p>
            <a:fld id="{C9E513D3-5634-4029-9D8A-10D34CC19BA1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Instruktionstext"/>
          <p:cNvSpPr/>
          <p:nvPr/>
        </p:nvSpPr>
        <p:spPr>
          <a:xfrm>
            <a:off x="9296400" y="-26670"/>
            <a:ext cx="1143000" cy="6858000"/>
          </a:xfrm>
          <a:prstGeom prst="roundRect">
            <a:avLst>
              <a:gd name="adj" fmla="val 6795"/>
            </a:avLst>
          </a:prstGeom>
          <a:solidFill>
            <a:srgbClr val="A6A6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rtl="0">
              <a:spcBef>
                <a:spcPts val="1200"/>
              </a:spcBef>
            </a:pPr>
            <a:r>
              <a:rPr lang="sv-SE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Obs! </a:t>
            </a:r>
          </a:p>
          <a:p>
            <a:pPr rtl="0">
              <a:spcBef>
                <a:spcPts val="1200"/>
              </a:spcBef>
            </a:pPr>
            <a:r>
              <a:rPr lang="sv-SE" sz="1100" b="1" i="1" dirty="0">
                <a:solidFill>
                  <a:srgbClr val="FFFFFF"/>
                </a:solidFill>
                <a:latin typeface="Corbel" pitchFamily="34" charset="0"/>
                <a:cs typeface="Calibri" pitchFamily="34" charset="0"/>
              </a:rPr>
              <a:t>Du kan skriva ut den här mallen och använda den som väggkalender. Du kan också kopiera bilden för en månad och lägga till den i en presentation.</a:t>
            </a:r>
          </a:p>
        </p:txBody>
      </p:sp>
    </p:spTree>
    <p:extLst>
      <p:ext uri="{BB962C8B-B14F-4D97-AF65-F5344CB8AC3E}">
        <p14:creationId xmlns:p14="http://schemas.microsoft.com/office/powerpoint/2010/main" val="224658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671" r:id="rId15"/>
    <p:sldLayoutId id="2147483672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65000"/>
        </a:lnSpc>
        <a:spcBef>
          <a:spcPct val="0"/>
        </a:spcBef>
        <a:buNone/>
        <a:defRPr sz="4800" kern="1200" cap="small" spc="300">
          <a:solidFill>
            <a:schemeClr val="bg1"/>
          </a:solidFill>
          <a:latin typeface="Corbel" pitchFamily="34" charset="0"/>
          <a:ea typeface="+mn-ea"/>
          <a:cs typeface="+mn-cs"/>
        </a:defRPr>
      </a:lvl1pPr>
    </p:titleStyle>
    <p:bodyStyle>
      <a:lvl1pPr marL="228600" indent="-228600" algn="l" defTabSz="914400" rtl="0" eaLnBrk="1" latinLnBrk="0" hangingPunct="1">
        <a:lnSpc>
          <a:spcPct val="85000"/>
        </a:lnSpc>
        <a:spcBef>
          <a:spcPts val="1200"/>
        </a:spcBef>
        <a:buClr>
          <a:schemeClr val="tx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4pPr>
      <a:lvl5pPr marL="1188720" indent="-182880" algn="l" defTabSz="914400" rtl="0" eaLnBrk="1" latinLnBrk="0" hangingPunct="1">
        <a:lnSpc>
          <a:spcPct val="85000"/>
        </a:lnSpc>
        <a:spcBef>
          <a:spcPts val="600"/>
        </a:spcBef>
        <a:buClr>
          <a:schemeClr val="tx2"/>
        </a:buClr>
        <a:buSzPct val="80000"/>
        <a:buFont typeface="Wingdings" pitchFamily="2" charset="2"/>
        <a:buChar char="§"/>
        <a:defRPr sz="1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8701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12502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91740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4415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4549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6395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935546FC-EF05-4CAF-B864-7642332A9930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4583D0F6-AA75-4AFE-949E-C5428C18C97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0539F082-CFE3-4B92-9AD2-AAE38EE9B64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68AE9F65-CFD4-4AA7-A159-111ACF6A857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FA1F424E-0932-4EE2-82DF-8DECC3A713A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1D1E5645-100F-47AD-B006-381EDADB812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F6F25217-8CD2-48E2-97F7-61279AFE26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03319882-9533-4B4C-A6AC-DD87E445B86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6BFF1C3B-4665-4E95-A5FD-7332D2E72C3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682B05F5-DEAC-47F8-83DB-82492617EB4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E6BADE92-3388-494B-8C6B-E4F125025A1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557D44D-890B-46DC-AA1B-7C140354BB7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6" name="Text Placeholder 55">
            <a:extLst>
              <a:ext uri="{FF2B5EF4-FFF2-40B4-BE49-F238E27FC236}">
                <a16:creationId xmlns:a16="http://schemas.microsoft.com/office/drawing/2014/main" id="{53EDB009-241F-4A56-A407-5DB49002E38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B16E02EC-72BE-4084-998E-909C6E04D61D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8" name="Text Placeholder 57">
            <a:extLst>
              <a:ext uri="{FF2B5EF4-FFF2-40B4-BE49-F238E27FC236}">
                <a16:creationId xmlns:a16="http://schemas.microsoft.com/office/drawing/2014/main" id="{74C0A2DD-C2FC-4D59-BDF6-B64D0385AC5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A5CAC5A8-8329-4A82-B83D-CB60768AE57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0" name="Text Placeholder 59">
            <a:extLst>
              <a:ext uri="{FF2B5EF4-FFF2-40B4-BE49-F238E27FC236}">
                <a16:creationId xmlns:a16="http://schemas.microsoft.com/office/drawing/2014/main" id="{CE512BE9-123D-408B-BE9A-F56C5FA7C27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1" name="Text Placeholder 60">
            <a:extLst>
              <a:ext uri="{FF2B5EF4-FFF2-40B4-BE49-F238E27FC236}">
                <a16:creationId xmlns:a16="http://schemas.microsoft.com/office/drawing/2014/main" id="{D27F7936-7B9B-438A-9BAD-1555529BF47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2" name="Text Placeholder 61">
            <a:extLst>
              <a:ext uri="{FF2B5EF4-FFF2-40B4-BE49-F238E27FC236}">
                <a16:creationId xmlns:a16="http://schemas.microsoft.com/office/drawing/2014/main" id="{2576106A-6C23-460A-9829-EB0156A1D87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1725BD74-9C70-4E50-A59C-CE03AE9523AF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4" name="Text Placeholder 63">
            <a:extLst>
              <a:ext uri="{FF2B5EF4-FFF2-40B4-BE49-F238E27FC236}">
                <a16:creationId xmlns:a16="http://schemas.microsoft.com/office/drawing/2014/main" id="{5E64F501-1228-40C4-A0C3-F047B343849C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A8AB92FE-F30F-43AC-8845-6F403305D02A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6" name="Text Placeholder 65">
            <a:extLst>
              <a:ext uri="{FF2B5EF4-FFF2-40B4-BE49-F238E27FC236}">
                <a16:creationId xmlns:a16="http://schemas.microsoft.com/office/drawing/2014/main" id="{7B2A92B9-823C-49AE-9BE2-E5F5BD139DC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F6F8DFE6-52AB-4DF4-95D6-0D71D098541A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5D2614F9-0B6B-4283-8F84-B393DA9CDC96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DBB9C24D-2CF5-43A0-927D-A8BC177668D1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2" name="Text Placeholder 71">
            <a:extLst>
              <a:ext uri="{FF2B5EF4-FFF2-40B4-BE49-F238E27FC236}">
                <a16:creationId xmlns:a16="http://schemas.microsoft.com/office/drawing/2014/main" id="{CB8CBF03-7354-4A69-B68D-05C78DAC4F95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3" name="Text Placeholder 72">
            <a:extLst>
              <a:ext uri="{FF2B5EF4-FFF2-40B4-BE49-F238E27FC236}">
                <a16:creationId xmlns:a16="http://schemas.microsoft.com/office/drawing/2014/main" id="{A88F5FA0-ADB9-479C-8518-146F2EBA2666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4" name="Text Placeholder 73">
            <a:extLst>
              <a:ext uri="{FF2B5EF4-FFF2-40B4-BE49-F238E27FC236}">
                <a16:creationId xmlns:a16="http://schemas.microsoft.com/office/drawing/2014/main" id="{C1EC68ED-1BA5-4211-AC45-4B4158E0DB1E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5" name="Text Placeholder 74">
            <a:extLst>
              <a:ext uri="{FF2B5EF4-FFF2-40B4-BE49-F238E27FC236}">
                <a16:creationId xmlns:a16="http://schemas.microsoft.com/office/drawing/2014/main" id="{BAC7CCDF-4856-4CEF-A697-BB95348FF41C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6" name="Text Placeholder 75">
            <a:extLst>
              <a:ext uri="{FF2B5EF4-FFF2-40B4-BE49-F238E27FC236}">
                <a16:creationId xmlns:a16="http://schemas.microsoft.com/office/drawing/2014/main" id="{EAFD972C-A629-40CD-84AE-EA3F49E58534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7" name="Text Placeholder 76">
            <a:extLst>
              <a:ext uri="{FF2B5EF4-FFF2-40B4-BE49-F238E27FC236}">
                <a16:creationId xmlns:a16="http://schemas.microsoft.com/office/drawing/2014/main" id="{6DF0E08C-8612-4D15-8A06-ABCB2BA854DD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8" name="Text Placeholder 77">
            <a:extLst>
              <a:ext uri="{FF2B5EF4-FFF2-40B4-BE49-F238E27FC236}">
                <a16:creationId xmlns:a16="http://schemas.microsoft.com/office/drawing/2014/main" id="{D4527D65-65F8-41E0-A41C-CF0976756C81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9" name="Text Placeholder 68">
            <a:extLst>
              <a:ext uri="{FF2B5EF4-FFF2-40B4-BE49-F238E27FC236}">
                <a16:creationId xmlns:a16="http://schemas.microsoft.com/office/drawing/2014/main" id="{B4930841-7A1A-4988-A0D9-97F2C5B9BFD0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0" name="Text Placeholder 69">
            <a:extLst>
              <a:ext uri="{FF2B5EF4-FFF2-40B4-BE49-F238E27FC236}">
                <a16:creationId xmlns:a16="http://schemas.microsoft.com/office/drawing/2014/main" id="{79D4D37C-D431-472E-94D9-F593CF5D45FD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9" name="Text Placeholder 78">
            <a:extLst>
              <a:ext uri="{FF2B5EF4-FFF2-40B4-BE49-F238E27FC236}">
                <a16:creationId xmlns:a16="http://schemas.microsoft.com/office/drawing/2014/main" id="{46A554F1-A260-4EAA-94E6-4E95FAC0E699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0" name="Text Placeholder 79">
            <a:extLst>
              <a:ext uri="{FF2B5EF4-FFF2-40B4-BE49-F238E27FC236}">
                <a16:creationId xmlns:a16="http://schemas.microsoft.com/office/drawing/2014/main" id="{CE886BF9-8B31-4583-888F-DD48A2697E44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1" name="Text Placeholder 80">
            <a:extLst>
              <a:ext uri="{FF2B5EF4-FFF2-40B4-BE49-F238E27FC236}">
                <a16:creationId xmlns:a16="http://schemas.microsoft.com/office/drawing/2014/main" id="{D7DAFBCF-61C2-4561-90E6-51370F5EDBF3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2" name="Text Placeholder 81">
            <a:extLst>
              <a:ext uri="{FF2B5EF4-FFF2-40B4-BE49-F238E27FC236}">
                <a16:creationId xmlns:a16="http://schemas.microsoft.com/office/drawing/2014/main" id="{C4BD1F17-5491-4A81-9A9D-351D34457CA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191E766E-C88B-4A76-AB82-7BED522C74DB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4" name="Text Placeholder 83">
            <a:extLst>
              <a:ext uri="{FF2B5EF4-FFF2-40B4-BE49-F238E27FC236}">
                <a16:creationId xmlns:a16="http://schemas.microsoft.com/office/drawing/2014/main" id="{A04D4ED6-1EC1-48E2-9B93-8A982CD6405C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5" name="Text Placeholder 84">
            <a:extLst>
              <a:ext uri="{FF2B5EF4-FFF2-40B4-BE49-F238E27FC236}">
                <a16:creationId xmlns:a16="http://schemas.microsoft.com/office/drawing/2014/main" id="{8BA04C36-FB20-484C-8191-C9C80B1AEF83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146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149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82704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0456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025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2" name="Platshållare för text 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4" name="Platshållare för text 1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5" name="Platshållare för text 1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7" name="Platshållare för text 1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8" name="Platshållare för text 1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19" name="Platshållare för text 1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0" name="Platshållare för text 1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1" name="Platshållare för text 2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2" name="Platshållare för text 2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3" name="Platshållare för text 2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4" name="Platshållare för text 2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5" name="Platshållare för text 2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6" name="Platshållare för text 2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7" name="Platshållare för text 26"/>
          <p:cNvSpPr>
            <a:spLocks noGrp="1"/>
          </p:cNvSpPr>
          <p:nvPr>
            <p:ph type="body" sz="quarter" idx="4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8" name="Platshållare för text 27"/>
          <p:cNvSpPr>
            <a:spLocks noGrp="1"/>
          </p:cNvSpPr>
          <p:nvPr>
            <p:ph type="body" sz="quarter" idx="4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29" name="Platshållare för text 28"/>
          <p:cNvSpPr>
            <a:spLocks noGrp="1"/>
          </p:cNvSpPr>
          <p:nvPr>
            <p:ph type="body" sz="quarter" idx="4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0" name="Platshållare för text 29"/>
          <p:cNvSpPr>
            <a:spLocks noGrp="1"/>
          </p:cNvSpPr>
          <p:nvPr>
            <p:ph type="body" sz="quarter" idx="5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1" name="Platshållare för text 30"/>
          <p:cNvSpPr>
            <a:spLocks noGrp="1"/>
          </p:cNvSpPr>
          <p:nvPr>
            <p:ph type="body" sz="quarter" idx="5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2" name="Platshållare för text 31"/>
          <p:cNvSpPr>
            <a:spLocks noGrp="1"/>
          </p:cNvSpPr>
          <p:nvPr>
            <p:ph type="body" sz="quarter" idx="52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3" name="Platshållare för text 32"/>
          <p:cNvSpPr>
            <a:spLocks noGrp="1"/>
          </p:cNvSpPr>
          <p:nvPr>
            <p:ph type="body" sz="quarter" idx="53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4" name="Platshållare för text 33"/>
          <p:cNvSpPr>
            <a:spLocks noGrp="1"/>
          </p:cNvSpPr>
          <p:nvPr>
            <p:ph type="body" sz="quarter" idx="5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5" name="Platshållare för text 34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6" name="Platshållare för text 35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7" name="Platshållare för text 36"/>
          <p:cNvSpPr>
            <a:spLocks noGrp="1"/>
          </p:cNvSpPr>
          <p:nvPr>
            <p:ph type="body" sz="quarter" idx="55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8" name="Platshållare för text 37"/>
          <p:cNvSpPr>
            <a:spLocks noGrp="1"/>
          </p:cNvSpPr>
          <p:nvPr>
            <p:ph type="body" sz="quarter" idx="56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39" name="Platshållare för text 38"/>
          <p:cNvSpPr>
            <a:spLocks noGrp="1"/>
          </p:cNvSpPr>
          <p:nvPr>
            <p:ph type="body" sz="quarter" idx="57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0" name="Platshållare för text 39"/>
          <p:cNvSpPr>
            <a:spLocks noGrp="1"/>
          </p:cNvSpPr>
          <p:nvPr>
            <p:ph type="body" sz="quarter" idx="58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1" name="Platshållare för text 40"/>
          <p:cNvSpPr>
            <a:spLocks noGrp="1"/>
          </p:cNvSpPr>
          <p:nvPr>
            <p:ph type="body" sz="quarter" idx="59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2" name="Platshållare för text 41"/>
          <p:cNvSpPr>
            <a:spLocks noGrp="1"/>
          </p:cNvSpPr>
          <p:nvPr>
            <p:ph type="body" sz="quarter" idx="60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  <p:sp>
        <p:nvSpPr>
          <p:cNvPr id="43" name="Platshållare för text 42"/>
          <p:cNvSpPr>
            <a:spLocks noGrp="1"/>
          </p:cNvSpPr>
          <p:nvPr>
            <p:ph type="body" sz="quarter" idx="61"/>
          </p:nvPr>
        </p:nvSpPr>
        <p:spPr/>
        <p:txBody>
          <a:bodyPr rtlCol="0"/>
          <a:lstStyle/>
          <a:p>
            <a:pPr rtl="0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244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ånadskalender 2014, mån–sön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6 calendar (Mon-Sun).potx" id="{EA0ABD76-EE8F-42D3-B63E-2CD68C6CD208}" vid="{AEEBCB2B-ED1A-485E-98A9-512229432CD0}"/>
    </a:ext>
  </a:extLst>
</a:theme>
</file>

<file path=ppt/theme/theme2.xml><?xml version="1.0" encoding="utf-8"?>
<a:theme xmlns:a="http://schemas.openxmlformats.org/drawingml/2006/main" name="Office-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2013 monthly calendar (Mon-Sun)">
      <a:dk1>
        <a:sysClr val="windowText" lastClr="000000"/>
      </a:dk1>
      <a:lt1>
        <a:sysClr val="window" lastClr="FFFFFF"/>
      </a:lt1>
      <a:dk2>
        <a:srgbClr val="266692"/>
      </a:dk2>
      <a:lt2>
        <a:srgbClr val="DDDDDD"/>
      </a:lt2>
      <a:accent1>
        <a:srgbClr val="58B4FB"/>
      </a:accent1>
      <a:accent2>
        <a:srgbClr val="ACB57E"/>
      </a:accent2>
      <a:accent3>
        <a:srgbClr val="639184"/>
      </a:accent3>
      <a:accent4>
        <a:srgbClr val="3A7BA7"/>
      </a:accent4>
      <a:accent5>
        <a:srgbClr val="5A702A"/>
      </a:accent5>
      <a:accent6>
        <a:srgbClr val="685546"/>
      </a:accent6>
      <a:hlink>
        <a:srgbClr val="78C66E"/>
      </a:hlink>
      <a:folHlink>
        <a:srgbClr val="777777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Corbel</vt:lpstr>
      <vt:lpstr>Wingdings</vt:lpstr>
      <vt:lpstr>Månadskalender 2014, mån–sön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Ivo Martisek (Moravia IT s.r.o.)</cp:lastModifiedBy>
  <cp:revision>12</cp:revision>
  <dcterms:created xsi:type="dcterms:W3CDTF">2015-06-10T19:40:02Z</dcterms:created>
  <dcterms:modified xsi:type="dcterms:W3CDTF">2018-04-25T10:39:14Z</dcterms:modified>
</cp:coreProperties>
</file>