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5" r:id="rId5"/>
    <p:sldId id="273" r:id="rId6"/>
    <p:sldId id="258" r:id="rId7"/>
    <p:sldId id="274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13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034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11989381-577C-49AA-A4E2-5EBA34BD6249}" type="datetimeFigureOut">
              <a:rPr lang="sv-SE"/>
              <a:t>2015-02-09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405E7BEC-684E-4C3F-AEB2-ED7203F4ED33}" type="slidenum">
              <a:rPr lang="sv-SE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E5E25F29-0308-477E-B892-CB798FED9259}" type="datetimeFigureOut">
              <a:t>2015-02-09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F8FD79C7-905A-4C8B-8800-03693A11A4AF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0776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vrundad rektangel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8" name="hög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2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vänst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2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höger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8" name="shim_vänster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 latinLnBrk="0">
              <a:defRPr lang="sv-SE" b="1"/>
            </a:lvl1pPr>
          </a:lstStyle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600"/>
              </a:spcBef>
              <a:buNone/>
              <a:defRPr lang="sv-SE" sz="2400" b="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sv-S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formatet för bakgrundens underrubrik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t>2015-02-09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0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3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9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5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1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6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7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8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79" name="Textruta 1818"/>
          <p:cNvSpPr txBox="1"/>
          <p:nvPr userDrawn="1"/>
        </p:nvSpPr>
        <p:spPr>
          <a:xfrm>
            <a:off x="596758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maj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ruta 1819"/>
          <p:cNvSpPr txBox="1"/>
          <p:nvPr userDrawn="1"/>
        </p:nvSpPr>
        <p:spPr>
          <a:xfrm>
            <a:off x="736809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ruta 1821"/>
          <p:cNvSpPr txBox="1"/>
          <p:nvPr userDrawn="1"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82" name="Textruta 1822"/>
          <p:cNvSpPr txBox="1"/>
          <p:nvPr userDrawn="1"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83" name="Textruta 1823"/>
          <p:cNvSpPr txBox="1"/>
          <p:nvPr userDrawn="1"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84" name="Textruta 1824"/>
          <p:cNvSpPr txBox="1"/>
          <p:nvPr userDrawn="1"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85" name="Textruta 1825"/>
          <p:cNvSpPr txBox="1"/>
          <p:nvPr userDrawn="1"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6" name="Textruta 1826"/>
          <p:cNvSpPr txBox="1"/>
          <p:nvPr userDrawn="1"/>
        </p:nvSpPr>
        <p:spPr>
          <a:xfrm>
            <a:off x="39793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7" name="Textruta 1791"/>
          <p:cNvSpPr txBox="1"/>
          <p:nvPr userDrawn="1"/>
        </p:nvSpPr>
        <p:spPr>
          <a:xfrm>
            <a:off x="426253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30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mars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8" name="Textruta 1792"/>
          <p:cNvSpPr txBox="1"/>
          <p:nvPr userDrawn="1"/>
        </p:nvSpPr>
        <p:spPr>
          <a:xfrm>
            <a:off x="3199773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april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9" name="Textruta 1793"/>
          <p:cNvSpPr txBox="1"/>
          <p:nvPr userDrawn="1"/>
        </p:nvSpPr>
        <p:spPr>
          <a:xfrm>
            <a:off x="460553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0" name="Textruta 1794"/>
          <p:cNvSpPr txBox="1"/>
          <p:nvPr userDrawn="1"/>
        </p:nvSpPr>
        <p:spPr>
          <a:xfrm>
            <a:off x="598501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1" name="Textruta 1795"/>
          <p:cNvSpPr txBox="1"/>
          <p:nvPr userDrawn="1"/>
        </p:nvSpPr>
        <p:spPr>
          <a:xfrm>
            <a:off x="7385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xtruta 1796"/>
          <p:cNvSpPr txBox="1"/>
          <p:nvPr userDrawn="1"/>
        </p:nvSpPr>
        <p:spPr>
          <a:xfrm>
            <a:off x="1828173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xtruta 1797"/>
          <p:cNvSpPr txBox="1"/>
          <p:nvPr userDrawn="1"/>
        </p:nvSpPr>
        <p:spPr>
          <a:xfrm>
            <a:off x="181478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4" name="Textruta 1798"/>
          <p:cNvSpPr txBox="1"/>
          <p:nvPr userDrawn="1"/>
        </p:nvSpPr>
        <p:spPr>
          <a:xfrm>
            <a:off x="319163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95" name="Textruta 1799"/>
          <p:cNvSpPr txBox="1"/>
          <p:nvPr userDrawn="1"/>
        </p:nvSpPr>
        <p:spPr>
          <a:xfrm>
            <a:off x="459739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6" name="Textruta 1800"/>
          <p:cNvSpPr txBox="1"/>
          <p:nvPr userDrawn="1"/>
        </p:nvSpPr>
        <p:spPr>
          <a:xfrm>
            <a:off x="597687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7" name="Textruta 1801"/>
          <p:cNvSpPr txBox="1"/>
          <p:nvPr userDrawn="1"/>
        </p:nvSpPr>
        <p:spPr>
          <a:xfrm>
            <a:off x="737738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8" name="Textruta 1802"/>
          <p:cNvSpPr txBox="1"/>
          <p:nvPr userDrawn="1"/>
        </p:nvSpPr>
        <p:spPr>
          <a:xfrm>
            <a:off x="43150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9" name="Textruta 1803"/>
          <p:cNvSpPr txBox="1"/>
          <p:nvPr userDrawn="1"/>
        </p:nvSpPr>
        <p:spPr>
          <a:xfrm>
            <a:off x="183134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00" name="Textruta 1804"/>
          <p:cNvSpPr txBox="1"/>
          <p:nvPr userDrawn="1"/>
        </p:nvSpPr>
        <p:spPr>
          <a:xfrm>
            <a:off x="320819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01" name="Textruta 1805"/>
          <p:cNvSpPr txBox="1"/>
          <p:nvPr userDrawn="1"/>
        </p:nvSpPr>
        <p:spPr>
          <a:xfrm>
            <a:off x="46139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02" name="Textruta 1806"/>
          <p:cNvSpPr txBox="1"/>
          <p:nvPr userDrawn="1"/>
        </p:nvSpPr>
        <p:spPr>
          <a:xfrm>
            <a:off x="59934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03" name="Textruta 1807"/>
          <p:cNvSpPr txBox="1"/>
          <p:nvPr userDrawn="1"/>
        </p:nvSpPr>
        <p:spPr>
          <a:xfrm>
            <a:off x="739393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xtruta 1808"/>
          <p:cNvSpPr txBox="1"/>
          <p:nvPr userDrawn="1"/>
        </p:nvSpPr>
        <p:spPr>
          <a:xfrm>
            <a:off x="42625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5" name="Textruta 1809"/>
          <p:cNvSpPr txBox="1"/>
          <p:nvPr userDrawn="1"/>
        </p:nvSpPr>
        <p:spPr>
          <a:xfrm>
            <a:off x="182292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06" name="Textruta 1810"/>
          <p:cNvSpPr txBox="1"/>
          <p:nvPr userDrawn="1"/>
        </p:nvSpPr>
        <p:spPr>
          <a:xfrm>
            <a:off x="3199773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07" name="Textruta 1811"/>
          <p:cNvSpPr txBox="1"/>
          <p:nvPr userDrawn="1"/>
        </p:nvSpPr>
        <p:spPr>
          <a:xfrm>
            <a:off x="46055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8" name="Textruta 1812"/>
          <p:cNvSpPr txBox="1"/>
          <p:nvPr userDrawn="1"/>
        </p:nvSpPr>
        <p:spPr>
          <a:xfrm>
            <a:off x="598501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9" name="Textruta 1813"/>
          <p:cNvSpPr txBox="1"/>
          <p:nvPr userDrawn="1"/>
        </p:nvSpPr>
        <p:spPr>
          <a:xfrm>
            <a:off x="7385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0" name="Textruta 1814"/>
          <p:cNvSpPr txBox="1"/>
          <p:nvPr userDrawn="1"/>
        </p:nvSpPr>
        <p:spPr>
          <a:xfrm>
            <a:off x="41427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1" name="Textruta 1815"/>
          <p:cNvSpPr txBox="1"/>
          <p:nvPr userDrawn="1"/>
        </p:nvSpPr>
        <p:spPr>
          <a:xfrm>
            <a:off x="182184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12" name="Textruta 1816"/>
          <p:cNvSpPr txBox="1"/>
          <p:nvPr userDrawn="1"/>
        </p:nvSpPr>
        <p:spPr>
          <a:xfrm>
            <a:off x="319868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13" name="Textruta 1817"/>
          <p:cNvSpPr txBox="1"/>
          <p:nvPr userDrawn="1"/>
        </p:nvSpPr>
        <p:spPr>
          <a:xfrm>
            <a:off x="460445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14" name="Textruta 1820"/>
          <p:cNvSpPr txBox="1"/>
          <p:nvPr userDrawn="1"/>
        </p:nvSpPr>
        <p:spPr>
          <a:xfrm>
            <a:off x="41427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m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1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0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2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3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4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9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5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79" name="Textruta 1809"/>
          <p:cNvSpPr txBox="1"/>
          <p:nvPr userDrawn="1"/>
        </p:nvSpPr>
        <p:spPr>
          <a:xfrm>
            <a:off x="179348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80" name="Textruta 1810"/>
          <p:cNvSpPr txBox="1"/>
          <p:nvPr userDrawn="1"/>
        </p:nvSpPr>
        <p:spPr>
          <a:xfrm>
            <a:off x="317032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81" name="Textruta 1811"/>
          <p:cNvSpPr txBox="1"/>
          <p:nvPr userDrawn="1"/>
        </p:nvSpPr>
        <p:spPr>
          <a:xfrm>
            <a:off x="457608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82" name="Textruta 1812"/>
          <p:cNvSpPr txBox="1"/>
          <p:nvPr userDrawn="1"/>
        </p:nvSpPr>
        <p:spPr>
          <a:xfrm>
            <a:off x="5955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83" name="Textruta 1813"/>
          <p:cNvSpPr txBox="1"/>
          <p:nvPr userDrawn="1"/>
        </p:nvSpPr>
        <p:spPr>
          <a:xfrm>
            <a:off x="735607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23/24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xtruta 1814"/>
          <p:cNvSpPr txBox="1"/>
          <p:nvPr userDrawn="1"/>
        </p:nvSpPr>
        <p:spPr>
          <a:xfrm>
            <a:off x="40144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xtruta 1815"/>
          <p:cNvSpPr txBox="1"/>
          <p:nvPr userDrawn="1"/>
        </p:nvSpPr>
        <p:spPr>
          <a:xfrm>
            <a:off x="18037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86" name="Textruta 1816"/>
          <p:cNvSpPr txBox="1"/>
          <p:nvPr userDrawn="1"/>
        </p:nvSpPr>
        <p:spPr>
          <a:xfrm>
            <a:off x="318058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87" name="Textruta 1817"/>
          <p:cNvSpPr txBox="1"/>
          <p:nvPr userDrawn="1"/>
        </p:nvSpPr>
        <p:spPr>
          <a:xfrm>
            <a:off x="4586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88" name="Textruta 1818"/>
          <p:cNvSpPr txBox="1"/>
          <p:nvPr userDrawn="1"/>
        </p:nvSpPr>
        <p:spPr>
          <a:xfrm>
            <a:off x="59658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89" name="Textruta 1819"/>
          <p:cNvSpPr txBox="1"/>
          <p:nvPr userDrawn="1"/>
        </p:nvSpPr>
        <p:spPr>
          <a:xfrm>
            <a:off x="7366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xtruta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1" name="Textruta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juni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2" name="Textruta 69"/>
          <p:cNvSpPr txBox="1"/>
          <p:nvPr userDrawn="1"/>
        </p:nvSpPr>
        <p:spPr>
          <a:xfrm>
            <a:off x="319539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93" name="Textruta 70"/>
          <p:cNvSpPr txBox="1"/>
          <p:nvPr userDrawn="1"/>
        </p:nvSpPr>
        <p:spPr>
          <a:xfrm>
            <a:off x="460116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94" name="Textruta 71"/>
          <p:cNvSpPr txBox="1"/>
          <p:nvPr userDrawn="1"/>
        </p:nvSpPr>
        <p:spPr>
          <a:xfrm>
            <a:off x="59806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95" name="Textruta 72"/>
          <p:cNvSpPr txBox="1"/>
          <p:nvPr userDrawn="1"/>
        </p:nvSpPr>
        <p:spPr>
          <a:xfrm>
            <a:off x="73811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6" name="Textruta 73"/>
          <p:cNvSpPr txBox="1"/>
          <p:nvPr userDrawn="1"/>
        </p:nvSpPr>
        <p:spPr>
          <a:xfrm>
            <a:off x="181744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7" name="Textruta 1806"/>
          <p:cNvSpPr txBox="1"/>
          <p:nvPr userDrawn="1"/>
        </p:nvSpPr>
        <p:spPr>
          <a:xfrm>
            <a:off x="59658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8" name="Textruta 1807"/>
          <p:cNvSpPr txBox="1"/>
          <p:nvPr userDrawn="1"/>
        </p:nvSpPr>
        <p:spPr>
          <a:xfrm>
            <a:off x="7366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16/17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9" name="Textruta 1791"/>
          <p:cNvSpPr txBox="1"/>
          <p:nvPr userDrawn="1"/>
        </p:nvSpPr>
        <p:spPr>
          <a:xfrm>
            <a:off x="46077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 april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0" name="Textruta 1792"/>
          <p:cNvSpPr txBox="1"/>
          <p:nvPr userDrawn="1"/>
        </p:nvSpPr>
        <p:spPr>
          <a:xfrm>
            <a:off x="324626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01" name="Textruta 1793"/>
          <p:cNvSpPr txBox="1"/>
          <p:nvPr userDrawn="1"/>
        </p:nvSpPr>
        <p:spPr>
          <a:xfrm>
            <a:off x="4652030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02" name="Textruta 1794"/>
          <p:cNvSpPr txBox="1"/>
          <p:nvPr userDrawn="1"/>
        </p:nvSpPr>
        <p:spPr>
          <a:xfrm>
            <a:off x="6031510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maj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3" name="Textruta 1795"/>
          <p:cNvSpPr txBox="1"/>
          <p:nvPr userDrawn="1"/>
        </p:nvSpPr>
        <p:spPr>
          <a:xfrm>
            <a:off x="7432013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2/3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xtruta 1796"/>
          <p:cNvSpPr txBox="1"/>
          <p:nvPr userDrawn="1"/>
        </p:nvSpPr>
        <p:spPr>
          <a:xfrm>
            <a:off x="183733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lang="es-ES"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5" name="Textruta 1797"/>
          <p:cNvSpPr txBox="1"/>
          <p:nvPr userDrawn="1"/>
        </p:nvSpPr>
        <p:spPr>
          <a:xfrm>
            <a:off x="183238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6" name="Textruta 1798"/>
          <p:cNvSpPr txBox="1"/>
          <p:nvPr userDrawn="1"/>
        </p:nvSpPr>
        <p:spPr>
          <a:xfrm>
            <a:off x="32092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7" name="Textruta 1799"/>
          <p:cNvSpPr txBox="1"/>
          <p:nvPr userDrawn="1"/>
        </p:nvSpPr>
        <p:spPr>
          <a:xfrm>
            <a:off x="461498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8" name="Textruta 1800"/>
          <p:cNvSpPr txBox="1"/>
          <p:nvPr userDrawn="1"/>
        </p:nvSpPr>
        <p:spPr>
          <a:xfrm>
            <a:off x="602833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9" name="Textruta 1801"/>
          <p:cNvSpPr txBox="1"/>
          <p:nvPr userDrawn="1"/>
        </p:nvSpPr>
        <p:spPr>
          <a:xfrm>
            <a:off x="742883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9/10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0" name="Textruta 1802"/>
          <p:cNvSpPr txBox="1"/>
          <p:nvPr userDrawn="1"/>
        </p:nvSpPr>
        <p:spPr>
          <a:xfrm>
            <a:off x="46077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1" name="Textruta 1803"/>
          <p:cNvSpPr txBox="1"/>
          <p:nvPr userDrawn="1"/>
        </p:nvSpPr>
        <p:spPr>
          <a:xfrm>
            <a:off x="1840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12" name="Textruta 1804"/>
          <p:cNvSpPr txBox="1"/>
          <p:nvPr userDrawn="1"/>
        </p:nvSpPr>
        <p:spPr>
          <a:xfrm>
            <a:off x="321736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13" name="Textruta 1805"/>
          <p:cNvSpPr txBox="1"/>
          <p:nvPr userDrawn="1"/>
        </p:nvSpPr>
        <p:spPr>
          <a:xfrm>
            <a:off x="46231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14" name="Textruta 1808"/>
          <p:cNvSpPr txBox="1"/>
          <p:nvPr userDrawn="1"/>
        </p:nvSpPr>
        <p:spPr>
          <a:xfrm>
            <a:off x="46077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j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0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3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9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5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1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6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7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8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79" name="Textruta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 maj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ruta 1792"/>
          <p:cNvSpPr txBox="1"/>
          <p:nvPr userDrawn="1"/>
        </p:nvSpPr>
        <p:spPr>
          <a:xfrm>
            <a:off x="319569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81" name="Textruta 1793"/>
          <p:cNvSpPr txBox="1"/>
          <p:nvPr userDrawn="1"/>
        </p:nvSpPr>
        <p:spPr>
          <a:xfrm>
            <a:off x="460145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82" name="Textruta 1794"/>
          <p:cNvSpPr txBox="1"/>
          <p:nvPr userDrawn="1"/>
        </p:nvSpPr>
        <p:spPr>
          <a:xfrm>
            <a:off x="598093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83" name="Textruta 1795"/>
          <p:cNvSpPr txBox="1"/>
          <p:nvPr userDrawn="1"/>
        </p:nvSpPr>
        <p:spPr>
          <a:xfrm>
            <a:off x="73814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xtruta 1796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xtruta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juni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6" name="Textruta 1798"/>
          <p:cNvSpPr txBox="1"/>
          <p:nvPr userDrawn="1"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7" name="Textruta 1799"/>
          <p:cNvSpPr txBox="1"/>
          <p:nvPr userDrawn="1"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8" name="Textruta 1800"/>
          <p:cNvSpPr txBox="1"/>
          <p:nvPr userDrawn="1"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9" name="Textruta 1801"/>
          <p:cNvSpPr txBox="1"/>
          <p:nvPr userDrawn="1"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xtruta 1802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xtruta 1803"/>
          <p:cNvSpPr txBox="1"/>
          <p:nvPr userDrawn="1"/>
        </p:nvSpPr>
        <p:spPr>
          <a:xfrm>
            <a:off x="178994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2" name="Textruta 1804"/>
          <p:cNvSpPr txBox="1"/>
          <p:nvPr userDrawn="1"/>
        </p:nvSpPr>
        <p:spPr>
          <a:xfrm>
            <a:off x="31667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3" name="Textruta 1805"/>
          <p:cNvSpPr txBox="1"/>
          <p:nvPr userDrawn="1"/>
        </p:nvSpPr>
        <p:spPr>
          <a:xfrm>
            <a:off x="457255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4" name="Textruta 1806"/>
          <p:cNvSpPr txBox="1"/>
          <p:nvPr userDrawn="1"/>
        </p:nvSpPr>
        <p:spPr>
          <a:xfrm>
            <a:off x="595203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5" name="Textruta 1807"/>
          <p:cNvSpPr txBox="1"/>
          <p:nvPr userDrawn="1"/>
        </p:nvSpPr>
        <p:spPr>
          <a:xfrm>
            <a:off x="73525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xtruta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xtruta 1809"/>
          <p:cNvSpPr txBox="1"/>
          <p:nvPr userDrawn="1"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8" name="Textruta 1810"/>
          <p:cNvSpPr txBox="1"/>
          <p:nvPr userDrawn="1"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9" name="Textruta 1811"/>
          <p:cNvSpPr txBox="1"/>
          <p:nvPr userDrawn="1"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00" name="Textruta 1812"/>
          <p:cNvSpPr txBox="1"/>
          <p:nvPr userDrawn="1"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1" name="Textruta 1813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xtruta 1814"/>
          <p:cNvSpPr txBox="1"/>
          <p:nvPr userDrawn="1"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xtruta 1815"/>
          <p:cNvSpPr txBox="1"/>
          <p:nvPr userDrawn="1"/>
        </p:nvSpPr>
        <p:spPr>
          <a:xfrm>
            <a:off x="178994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4" name="Textruta 1816"/>
          <p:cNvSpPr txBox="1"/>
          <p:nvPr userDrawn="1"/>
        </p:nvSpPr>
        <p:spPr>
          <a:xfrm>
            <a:off x="316679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5" name="Textruta 1817"/>
          <p:cNvSpPr txBox="1"/>
          <p:nvPr userDrawn="1"/>
        </p:nvSpPr>
        <p:spPr>
          <a:xfrm>
            <a:off x="457255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6" name="Textruta 1818"/>
          <p:cNvSpPr txBox="1"/>
          <p:nvPr userDrawn="1"/>
        </p:nvSpPr>
        <p:spPr>
          <a:xfrm>
            <a:off x="595203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7" name="Textruta 1819"/>
          <p:cNvSpPr txBox="1"/>
          <p:nvPr userDrawn="1"/>
        </p:nvSpPr>
        <p:spPr>
          <a:xfrm>
            <a:off x="735253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xtruta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xtruta 1821"/>
          <p:cNvSpPr txBox="1"/>
          <p:nvPr userDrawn="1"/>
        </p:nvSpPr>
        <p:spPr>
          <a:xfrm>
            <a:off x="180373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10" name="Textruta 1822"/>
          <p:cNvSpPr txBox="1"/>
          <p:nvPr userDrawn="1"/>
        </p:nvSpPr>
        <p:spPr>
          <a:xfrm>
            <a:off x="318058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juli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xtruta 1823"/>
          <p:cNvSpPr txBox="1"/>
          <p:nvPr userDrawn="1"/>
        </p:nvSpPr>
        <p:spPr>
          <a:xfrm>
            <a:off x="45863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12" name="Textruta 1824"/>
          <p:cNvSpPr txBox="1"/>
          <p:nvPr userDrawn="1"/>
        </p:nvSpPr>
        <p:spPr>
          <a:xfrm>
            <a:off x="59658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3" name="Textruta 1825"/>
          <p:cNvSpPr txBox="1"/>
          <p:nvPr userDrawn="1"/>
        </p:nvSpPr>
        <p:spPr>
          <a:xfrm>
            <a:off x="736632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ruta 1826"/>
          <p:cNvSpPr txBox="1"/>
          <p:nvPr userDrawn="1"/>
        </p:nvSpPr>
        <p:spPr>
          <a:xfrm>
            <a:off x="40144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ju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0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9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9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1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1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2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3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4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79" name="Textruta 1791"/>
          <p:cNvSpPr txBox="1"/>
          <p:nvPr userDrawn="1"/>
        </p:nvSpPr>
        <p:spPr>
          <a:xfrm>
            <a:off x="17815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ruta 1792"/>
          <p:cNvSpPr txBox="1"/>
          <p:nvPr userDrawn="1"/>
        </p:nvSpPr>
        <p:spPr>
          <a:xfrm>
            <a:off x="31583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baseline="0" dirty="0" smtClean="0">
                <a:solidFill>
                  <a:schemeClr val="tx1"/>
                </a:solidFill>
              </a:rPr>
              <a:t> juli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1" name="Textruta 1793"/>
          <p:cNvSpPr txBox="1"/>
          <p:nvPr userDrawn="1"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Textruta 1794"/>
          <p:cNvSpPr txBox="1"/>
          <p:nvPr userDrawn="1"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3" name="Textruta 1795"/>
          <p:cNvSpPr txBox="1"/>
          <p:nvPr userDrawn="1"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xtruta 1796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29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juni</a:t>
            </a:r>
            <a:endParaRPr lang="es-ES"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Textruta 1797"/>
          <p:cNvSpPr txBox="1"/>
          <p:nvPr userDrawn="1"/>
        </p:nvSpPr>
        <p:spPr>
          <a:xfrm>
            <a:off x="18037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6" name="Textruta 1798"/>
          <p:cNvSpPr txBox="1"/>
          <p:nvPr userDrawn="1"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7" name="Textruta 1799"/>
          <p:cNvSpPr txBox="1"/>
          <p:nvPr userDrawn="1"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8" name="Textruta 1800"/>
          <p:cNvSpPr txBox="1"/>
          <p:nvPr userDrawn="1"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9" name="Textruta 1801"/>
          <p:cNvSpPr txBox="1"/>
          <p:nvPr userDrawn="1"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xtruta 1802"/>
          <p:cNvSpPr txBox="1"/>
          <p:nvPr userDrawn="1"/>
        </p:nvSpPr>
        <p:spPr>
          <a:xfrm>
            <a:off x="3813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xtruta 1803"/>
          <p:cNvSpPr txBox="1"/>
          <p:nvPr userDrawn="1"/>
        </p:nvSpPr>
        <p:spPr>
          <a:xfrm>
            <a:off x="18037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2" name="Textruta 1804"/>
          <p:cNvSpPr txBox="1"/>
          <p:nvPr userDrawn="1"/>
        </p:nvSpPr>
        <p:spPr>
          <a:xfrm>
            <a:off x="318058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3" name="Textruta 1805"/>
          <p:cNvSpPr txBox="1"/>
          <p:nvPr userDrawn="1"/>
        </p:nvSpPr>
        <p:spPr>
          <a:xfrm>
            <a:off x="458634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4" name="Textruta 1806"/>
          <p:cNvSpPr txBox="1"/>
          <p:nvPr userDrawn="1"/>
        </p:nvSpPr>
        <p:spPr>
          <a:xfrm>
            <a:off x="59658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5" name="Textruta 1807"/>
          <p:cNvSpPr txBox="1"/>
          <p:nvPr userDrawn="1"/>
        </p:nvSpPr>
        <p:spPr>
          <a:xfrm>
            <a:off x="7366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xtruta 1808"/>
          <p:cNvSpPr txBox="1"/>
          <p:nvPr userDrawn="1"/>
        </p:nvSpPr>
        <p:spPr>
          <a:xfrm>
            <a:off x="38100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xtruta 1809"/>
          <p:cNvSpPr txBox="1"/>
          <p:nvPr userDrawn="1"/>
        </p:nvSpPr>
        <p:spPr>
          <a:xfrm>
            <a:off x="17984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8" name="Textruta 1810"/>
          <p:cNvSpPr txBox="1"/>
          <p:nvPr userDrawn="1"/>
        </p:nvSpPr>
        <p:spPr>
          <a:xfrm>
            <a:off x="317528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99" name="Textruta 1811"/>
          <p:cNvSpPr txBox="1"/>
          <p:nvPr userDrawn="1"/>
        </p:nvSpPr>
        <p:spPr>
          <a:xfrm>
            <a:off x="458105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0" name="Textruta 1812"/>
          <p:cNvSpPr txBox="1"/>
          <p:nvPr userDrawn="1"/>
        </p:nvSpPr>
        <p:spPr>
          <a:xfrm>
            <a:off x="596053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1" name="Textruta 1813"/>
          <p:cNvSpPr txBox="1"/>
          <p:nvPr userDrawn="1"/>
        </p:nvSpPr>
        <p:spPr>
          <a:xfrm>
            <a:off x="736103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xtruta 1814"/>
          <p:cNvSpPr txBox="1"/>
          <p:nvPr userDrawn="1"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xtruta 1815"/>
          <p:cNvSpPr txBox="1"/>
          <p:nvPr userDrawn="1"/>
        </p:nvSpPr>
        <p:spPr>
          <a:xfrm>
            <a:off x="180691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4" name="Textruta 1816"/>
          <p:cNvSpPr txBox="1"/>
          <p:nvPr userDrawn="1"/>
        </p:nvSpPr>
        <p:spPr>
          <a:xfrm>
            <a:off x="318375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05" name="Textruta 1817"/>
          <p:cNvSpPr txBox="1"/>
          <p:nvPr userDrawn="1"/>
        </p:nvSpPr>
        <p:spPr>
          <a:xfrm>
            <a:off x="458952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6" name="Textruta 1818"/>
          <p:cNvSpPr txBox="1"/>
          <p:nvPr userDrawn="1"/>
        </p:nvSpPr>
        <p:spPr>
          <a:xfrm>
            <a:off x="596900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07" name="Textruta 1819"/>
          <p:cNvSpPr txBox="1"/>
          <p:nvPr userDrawn="1"/>
        </p:nvSpPr>
        <p:spPr>
          <a:xfrm>
            <a:off x="736950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1/2</a:t>
            </a:r>
            <a:r>
              <a:rPr lang="es-ES" sz="1300" b="0" baseline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300" b="0" baseline="0" dirty="0" smtClean="0">
                <a:solidFill>
                  <a:schemeClr val="bg2">
                    <a:lumMod val="90000"/>
                  </a:schemeClr>
                </a:solidFill>
              </a:rPr>
              <a:t>augusti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8" name="Textruta 1820"/>
          <p:cNvSpPr txBox="1"/>
          <p:nvPr userDrawn="1"/>
        </p:nvSpPr>
        <p:spPr>
          <a:xfrm>
            <a:off x="4014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9" name="Textruta 1821"/>
          <p:cNvSpPr txBox="1"/>
          <p:nvPr userDrawn="1"/>
        </p:nvSpPr>
        <p:spPr>
          <a:xfrm>
            <a:off x="17984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10" name="Textruta 1822"/>
          <p:cNvSpPr txBox="1"/>
          <p:nvPr userDrawn="1"/>
        </p:nvSpPr>
        <p:spPr>
          <a:xfrm>
            <a:off x="317528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1" name="Textruta 1823"/>
          <p:cNvSpPr txBox="1"/>
          <p:nvPr userDrawn="1"/>
        </p:nvSpPr>
        <p:spPr>
          <a:xfrm>
            <a:off x="45810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12" name="Textruta 1824"/>
          <p:cNvSpPr txBox="1"/>
          <p:nvPr userDrawn="1"/>
        </p:nvSpPr>
        <p:spPr>
          <a:xfrm>
            <a:off x="596053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13" name="Textruta 1825"/>
          <p:cNvSpPr txBox="1"/>
          <p:nvPr userDrawn="1"/>
        </p:nvSpPr>
        <p:spPr>
          <a:xfrm>
            <a:off x="736103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ruta 1826"/>
          <p:cNvSpPr txBox="1"/>
          <p:nvPr userDrawn="1"/>
        </p:nvSpPr>
        <p:spPr>
          <a:xfrm>
            <a:off x="4099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augu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1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0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2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3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4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9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5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79" name="Textruta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 juli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ruta 1792"/>
          <p:cNvSpPr txBox="1"/>
          <p:nvPr userDrawn="1"/>
        </p:nvSpPr>
        <p:spPr>
          <a:xfrm>
            <a:off x="458105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81" name="Textruta 1793"/>
          <p:cNvSpPr txBox="1"/>
          <p:nvPr userDrawn="1"/>
        </p:nvSpPr>
        <p:spPr>
          <a:xfrm>
            <a:off x="598681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82" name="Textruta 1794"/>
          <p:cNvSpPr txBox="1"/>
          <p:nvPr userDrawn="1"/>
        </p:nvSpPr>
        <p:spPr>
          <a:xfrm>
            <a:off x="736629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1/2 </a:t>
            </a:r>
            <a:r>
              <a:rPr lang="pl-PL" sz="1300" b="0" dirty="0" smtClean="0">
                <a:solidFill>
                  <a:schemeClr val="tx1"/>
                </a:solidFill>
              </a:rPr>
              <a:t>augusti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3" name="Textruta 1795"/>
          <p:cNvSpPr txBox="1"/>
          <p:nvPr userDrawn="1"/>
        </p:nvSpPr>
        <p:spPr>
          <a:xfrm>
            <a:off x="179584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Textruta 1796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Textruta 1797"/>
          <p:cNvSpPr txBox="1"/>
          <p:nvPr userDrawn="1"/>
        </p:nvSpPr>
        <p:spPr>
          <a:xfrm>
            <a:off x="318727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6" name="Textruta 1798"/>
          <p:cNvSpPr txBox="1"/>
          <p:nvPr userDrawn="1"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7" name="Textruta 1799"/>
          <p:cNvSpPr txBox="1"/>
          <p:nvPr userDrawn="1"/>
        </p:nvSpPr>
        <p:spPr>
          <a:xfrm>
            <a:off x="596988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8" name="Textruta 1800"/>
          <p:cNvSpPr txBox="1"/>
          <p:nvPr userDrawn="1"/>
        </p:nvSpPr>
        <p:spPr>
          <a:xfrm>
            <a:off x="734936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8/9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9" name="Textruta 1801"/>
          <p:cNvSpPr txBox="1"/>
          <p:nvPr userDrawn="1"/>
        </p:nvSpPr>
        <p:spPr>
          <a:xfrm>
            <a:off x="40672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xtruta 1802"/>
          <p:cNvSpPr txBox="1"/>
          <p:nvPr userDrawn="1"/>
        </p:nvSpPr>
        <p:spPr>
          <a:xfrm>
            <a:off x="18033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xtruta 1803"/>
          <p:cNvSpPr txBox="1"/>
          <p:nvPr userDrawn="1"/>
        </p:nvSpPr>
        <p:spPr>
          <a:xfrm>
            <a:off x="318727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2" name="Textruta 1804"/>
          <p:cNvSpPr txBox="1"/>
          <p:nvPr userDrawn="1"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3" name="Textruta 1805"/>
          <p:cNvSpPr txBox="1"/>
          <p:nvPr userDrawn="1"/>
        </p:nvSpPr>
        <p:spPr>
          <a:xfrm>
            <a:off x="59698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4" name="Textruta 1806"/>
          <p:cNvSpPr txBox="1"/>
          <p:nvPr userDrawn="1"/>
        </p:nvSpPr>
        <p:spPr>
          <a:xfrm>
            <a:off x="734936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15/16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xtruta 1807"/>
          <p:cNvSpPr txBox="1"/>
          <p:nvPr userDrawn="1"/>
        </p:nvSpPr>
        <p:spPr>
          <a:xfrm>
            <a:off x="40672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xtruta 1808"/>
          <p:cNvSpPr txBox="1"/>
          <p:nvPr userDrawn="1"/>
        </p:nvSpPr>
        <p:spPr>
          <a:xfrm>
            <a:off x="18033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xtruta 1809"/>
          <p:cNvSpPr txBox="1"/>
          <p:nvPr userDrawn="1"/>
        </p:nvSpPr>
        <p:spPr>
          <a:xfrm>
            <a:off x="318727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8" name="Textruta 1810"/>
          <p:cNvSpPr txBox="1"/>
          <p:nvPr userDrawn="1"/>
        </p:nvSpPr>
        <p:spPr>
          <a:xfrm>
            <a:off x="45641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9" name="Textruta 1811"/>
          <p:cNvSpPr txBox="1"/>
          <p:nvPr userDrawn="1"/>
        </p:nvSpPr>
        <p:spPr>
          <a:xfrm>
            <a:off x="596988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00" name="Textruta 1812"/>
          <p:cNvSpPr txBox="1"/>
          <p:nvPr userDrawn="1"/>
        </p:nvSpPr>
        <p:spPr>
          <a:xfrm>
            <a:off x="734936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22/23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xtruta 1813"/>
          <p:cNvSpPr txBox="1"/>
          <p:nvPr userDrawn="1"/>
        </p:nvSpPr>
        <p:spPr>
          <a:xfrm>
            <a:off x="40672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xtruta 1814"/>
          <p:cNvSpPr txBox="1"/>
          <p:nvPr userDrawn="1"/>
        </p:nvSpPr>
        <p:spPr>
          <a:xfrm>
            <a:off x="18033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xtruta 1815"/>
          <p:cNvSpPr txBox="1"/>
          <p:nvPr userDrawn="1"/>
        </p:nvSpPr>
        <p:spPr>
          <a:xfrm>
            <a:off x="318727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4" name="Textruta 1816"/>
          <p:cNvSpPr txBox="1"/>
          <p:nvPr userDrawn="1"/>
        </p:nvSpPr>
        <p:spPr>
          <a:xfrm>
            <a:off x="4564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5" name="Textruta 1817"/>
          <p:cNvSpPr txBox="1"/>
          <p:nvPr userDrawn="1"/>
        </p:nvSpPr>
        <p:spPr>
          <a:xfrm>
            <a:off x="596988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6" name="Textruta 1818"/>
          <p:cNvSpPr txBox="1"/>
          <p:nvPr userDrawn="1"/>
        </p:nvSpPr>
        <p:spPr>
          <a:xfrm>
            <a:off x="734936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29/30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xtruta 1819"/>
          <p:cNvSpPr txBox="1"/>
          <p:nvPr userDrawn="1"/>
        </p:nvSpPr>
        <p:spPr>
          <a:xfrm>
            <a:off x="40672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xtruta 1820"/>
          <p:cNvSpPr txBox="1"/>
          <p:nvPr userDrawn="1"/>
        </p:nvSpPr>
        <p:spPr>
          <a:xfrm>
            <a:off x="18033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xtruta 68"/>
          <p:cNvSpPr txBox="1"/>
          <p:nvPr userDrawn="1"/>
        </p:nvSpPr>
        <p:spPr>
          <a:xfrm>
            <a:off x="318727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10" name="Textruta 69"/>
          <p:cNvSpPr txBox="1"/>
          <p:nvPr userDrawn="1"/>
        </p:nvSpPr>
        <p:spPr>
          <a:xfrm>
            <a:off x="456411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1" name="Textruta 70"/>
          <p:cNvSpPr txBox="1"/>
          <p:nvPr userDrawn="1"/>
        </p:nvSpPr>
        <p:spPr>
          <a:xfrm>
            <a:off x="596988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12" name="Textruta 71"/>
          <p:cNvSpPr txBox="1"/>
          <p:nvPr userDrawn="1"/>
        </p:nvSpPr>
        <p:spPr>
          <a:xfrm>
            <a:off x="734936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ruta 72"/>
          <p:cNvSpPr txBox="1"/>
          <p:nvPr userDrawn="1"/>
        </p:nvSpPr>
        <p:spPr>
          <a:xfrm>
            <a:off x="40672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4" name="Textruta 73"/>
          <p:cNvSpPr txBox="1"/>
          <p:nvPr userDrawn="1"/>
        </p:nvSpPr>
        <p:spPr>
          <a:xfrm>
            <a:off x="18033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september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ad rektangel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8" name="hög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vänst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innehåll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sv-SE"/>
            </a:lvl5pPr>
            <a:lvl6pPr latinLnBrk="0">
              <a:defRPr lang="sv-SE"/>
            </a:lvl6pPr>
            <a:lvl7pPr latinLnBrk="0">
              <a:defRPr lang="sv-SE" baseline="0"/>
            </a:lvl7pPr>
            <a:lvl8pPr latinLnBrk="0">
              <a:defRPr lang="sv-SE" baseline="0"/>
            </a:lvl8pPr>
            <a:lvl9pPr latinLnBrk="0">
              <a:defRPr lang="sv-SE" baseline="0"/>
            </a:lvl9pPr>
          </a:lstStyle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2015-02-09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ad rektangel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6" name="hög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8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vänst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1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latshållare 1 för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2015-02-09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augu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0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 dirty="0"/>
              <a:t>Klicka här för att ändra formatet för bakgrundstexten</a:t>
            </a:r>
          </a:p>
        </p:txBody>
      </p:sp>
      <p:sp>
        <p:nvSpPr>
          <p:cNvPr id="33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9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5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1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6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7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8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79" name="Textruta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juli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ruta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ruta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xtruta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xtruta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augusti</a:t>
            </a:r>
            <a:endParaRPr lang="es-ES"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Textruta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s-E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/3</a:t>
            </a:r>
            <a:endParaRPr lang="es-ES"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Textruta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6" name="Textruta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7" name="Textruta 1799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8" name="Textruta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9" name="Textruta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90" name="Textruta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9</a:t>
            </a:r>
            <a:r>
              <a:rPr lang="es-ES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10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91" name="Textruta 1803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11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92" name="Textruta 1804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12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93" name="Textruta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13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94" name="Textruta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14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95" name="Textruta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15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96" name="Textruta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r>
              <a:rPr lang="es-ES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97" name="Textruta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18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98" name="Textruta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19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99" name="Textruta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20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0" name="Textruta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21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1" name="Textruta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22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2" name="Textruta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r>
              <a:rPr lang="es-ES" sz="1300" b="0" dirty="0" smtClean="0">
                <a:solidFill>
                  <a:schemeClr val="tx1"/>
                </a:solidFill>
              </a:rPr>
              <a:t>/2</a:t>
            </a:r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3" name="Textruta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4" name="Textruta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26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5" name="Textruta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27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6" name="Textruta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28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7" name="Textruta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29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8" name="Textruta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30</a:t>
            </a:r>
            <a:r>
              <a:rPr lang="es-ES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31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9" name="Textruta 1821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 </a:t>
            </a:r>
            <a:r>
              <a:rPr lang="pl-PL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september</a:t>
            </a:r>
            <a:endParaRPr lang="es-ES"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0" name="Textruta 1822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endParaRPr lang="es-ES" sz="1300" b="0" kern="1200" dirty="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1" name="Textruta 1823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ruta 1824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ruta 1825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ruta 1826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0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3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9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5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1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6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7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8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79" name="Textruta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25  a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u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g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u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st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ruta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ruta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xtruta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xtruta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xtruta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xtruta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 septembe</a:t>
            </a:r>
            <a:r>
              <a:rPr lang="pl-PL" sz="1300" b="0" dirty="0" smtClean="0">
                <a:solidFill>
                  <a:schemeClr val="tx1"/>
                </a:solidFill>
              </a:rPr>
              <a:t>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6" name="Textruta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7" name="Textruta 1799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8" name="Textruta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9" name="Textruta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xtruta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xtruta 1803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xtruta 1804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xtruta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4" name="Textruta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xtruta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xtruta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xtruta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8" name="Textruta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9" name="Textruta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0" name="Textruta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xtruta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xtruta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xtruta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xtruta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5" name="Textruta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6" name="Textruta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xtruta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xtruta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xtruta 1821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0" name="Textruta 1822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1" name="Textruta 1823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oktober</a:t>
            </a:r>
            <a:endParaRPr lang="es-ES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ruta 1824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ruta 1825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ruta 1826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0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9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9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1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1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2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3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4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100" name="Textruta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september</a:t>
            </a:r>
          </a:p>
        </p:txBody>
      </p:sp>
      <p:sp>
        <p:nvSpPr>
          <p:cNvPr id="101" name="Textruta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xtruta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300" b="0" dirty="0" smtClean="0">
                <a:solidFill>
                  <a:schemeClr val="tx1"/>
                </a:solidFill>
              </a:rPr>
              <a:t>1 oktober</a:t>
            </a:r>
            <a:endParaRPr lang="es-ES" sz="1300" b="0" dirty="0" smtClean="0">
              <a:solidFill>
                <a:schemeClr val="tx1"/>
              </a:solidFill>
            </a:endParaRPr>
          </a:p>
        </p:txBody>
      </p:sp>
      <p:sp>
        <p:nvSpPr>
          <p:cNvPr id="103" name="Textruta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xtruta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5" name="Textruta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6" name="Textruta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xtruta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xtruta 1799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xtruta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0" name="Textruta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1" name="Textruta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2" name="Textruta 1803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3" name="Textruta 1804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4" name="Textruta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5" name="Textruta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6" name="Textruta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7" name="Textruta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8" name="Textruta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9" name="Textruta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0" name="Textruta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1" name="Textruta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2" name="Textruta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3" name="Textruta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4" name="Textruta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5" name="Textruta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6" name="Textruta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7" name="Textruta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8" name="Textruta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9" name="Textruta 1820"/>
          <p:cNvSpPr txBox="1"/>
          <p:nvPr userDrawn="1"/>
        </p:nvSpPr>
        <p:spPr>
          <a:xfrm>
            <a:off x="7369174" y="4745736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1/2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november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0" name="Textruta 1821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1" name="Textruta 1822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2" name="Textruta 1823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3" name="Textruta 1824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4" name="Textruta 1825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5" name="Textruta 1826"/>
          <p:cNvSpPr txBox="1"/>
          <p:nvPr userDrawn="1"/>
        </p:nvSpPr>
        <p:spPr>
          <a:xfrm>
            <a:off x="7369175" y="5730149"/>
            <a:ext cx="1371600" cy="26231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1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0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2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3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4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9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5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79" name="Textruta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pl-PL" sz="1300" b="0" baseline="0" dirty="0" smtClean="0">
                <a:solidFill>
                  <a:schemeClr val="bg2">
                    <a:lumMod val="90000"/>
                  </a:schemeClr>
                </a:solidFill>
              </a:rPr>
              <a:t> oktober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ruta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ruta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xtruta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xtruta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xtruta 1796"/>
          <p:cNvSpPr txBox="1"/>
          <p:nvPr userDrawn="1"/>
        </p:nvSpPr>
        <p:spPr>
          <a:xfrm>
            <a:off x="7369174" y="1087622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1/2 </a:t>
            </a:r>
            <a:r>
              <a:rPr lang="pl-PL" sz="1300" b="0" dirty="0" smtClean="0">
                <a:solidFill>
                  <a:schemeClr val="tx1"/>
                </a:solidFill>
              </a:rPr>
              <a:t>november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5" name="Textruta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6" name="Textruta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7" name="Textruta 1799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8" name="Textruta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9" name="Textruta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xtruta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8/9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xtruta 1803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xtruta 1804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xtruta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4" name="Textruta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xtruta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xtruta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15/16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xtruta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8" name="Textruta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9" name="Textruta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0" name="Textruta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xtruta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xtruta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22/23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xtruta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xtruta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5" name="Textruta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6" name="Textruta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xtruta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xtruta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29/30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xtruta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de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cember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xtruta 6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xtruta 7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ruta 7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ruta 7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ruta 7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 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0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3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9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5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1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6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7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8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79" name="Textruta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24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 november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ruta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ruta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xtruta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xtruta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xtruta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xtruta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 december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6" name="Textruta 1798"/>
          <p:cNvSpPr txBox="1"/>
          <p:nvPr userDrawn="1"/>
        </p:nvSpPr>
        <p:spPr>
          <a:xfrm>
            <a:off x="316682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7" name="Textruta 1799"/>
          <p:cNvSpPr txBox="1"/>
          <p:nvPr userDrawn="1"/>
        </p:nvSpPr>
        <p:spPr>
          <a:xfrm>
            <a:off x="457258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8" name="Textruta 1800"/>
          <p:cNvSpPr txBox="1"/>
          <p:nvPr userDrawn="1"/>
        </p:nvSpPr>
        <p:spPr>
          <a:xfrm>
            <a:off x="595206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9" name="Textruta 1801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xtruta 1802"/>
          <p:cNvSpPr txBox="1"/>
          <p:nvPr userDrawn="1"/>
        </p:nvSpPr>
        <p:spPr>
          <a:xfrm>
            <a:off x="181245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xtruta 1803"/>
          <p:cNvSpPr txBox="1"/>
          <p:nvPr userDrawn="1"/>
        </p:nvSpPr>
        <p:spPr>
          <a:xfrm>
            <a:off x="179703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2" name="Textruta 1804"/>
          <p:cNvSpPr txBox="1"/>
          <p:nvPr userDrawn="1"/>
        </p:nvSpPr>
        <p:spPr>
          <a:xfrm>
            <a:off x="317387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3" name="Textruta 1805"/>
          <p:cNvSpPr txBox="1"/>
          <p:nvPr userDrawn="1"/>
        </p:nvSpPr>
        <p:spPr>
          <a:xfrm>
            <a:off x="457964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4" name="Textruta 1806"/>
          <p:cNvSpPr txBox="1"/>
          <p:nvPr userDrawn="1"/>
        </p:nvSpPr>
        <p:spPr>
          <a:xfrm>
            <a:off x="59591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5" name="Textruta 1807"/>
          <p:cNvSpPr txBox="1"/>
          <p:nvPr userDrawn="1"/>
        </p:nvSpPr>
        <p:spPr>
          <a:xfrm>
            <a:off x="735962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xtruta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xtruta 1809"/>
          <p:cNvSpPr txBox="1"/>
          <p:nvPr userDrawn="1"/>
        </p:nvSpPr>
        <p:spPr>
          <a:xfrm>
            <a:off x="181186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8" name="Textruta 1810"/>
          <p:cNvSpPr txBox="1"/>
          <p:nvPr userDrawn="1"/>
        </p:nvSpPr>
        <p:spPr>
          <a:xfrm>
            <a:off x="318871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9" name="Textruta 1811"/>
          <p:cNvSpPr txBox="1"/>
          <p:nvPr userDrawn="1"/>
        </p:nvSpPr>
        <p:spPr>
          <a:xfrm>
            <a:off x="45944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00" name="Textruta 1812"/>
          <p:cNvSpPr txBox="1"/>
          <p:nvPr userDrawn="1"/>
        </p:nvSpPr>
        <p:spPr>
          <a:xfrm>
            <a:off x="597395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1" name="Textruta 1813"/>
          <p:cNvSpPr txBox="1"/>
          <p:nvPr userDrawn="1"/>
        </p:nvSpPr>
        <p:spPr>
          <a:xfrm>
            <a:off x="737446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xtruta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xtruta 1815"/>
          <p:cNvSpPr txBox="1"/>
          <p:nvPr userDrawn="1"/>
        </p:nvSpPr>
        <p:spPr>
          <a:xfrm>
            <a:off x="1798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4" name="Textruta 1816"/>
          <p:cNvSpPr txBox="1"/>
          <p:nvPr userDrawn="1"/>
        </p:nvSpPr>
        <p:spPr>
          <a:xfrm>
            <a:off x="317496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5" name="Textruta 1817"/>
          <p:cNvSpPr txBox="1"/>
          <p:nvPr userDrawn="1"/>
        </p:nvSpPr>
        <p:spPr>
          <a:xfrm>
            <a:off x="45807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6" name="Textruta 1818"/>
          <p:cNvSpPr txBox="1"/>
          <p:nvPr userDrawn="1"/>
        </p:nvSpPr>
        <p:spPr>
          <a:xfrm>
            <a:off x="59602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7" name="Textruta 1819"/>
          <p:cNvSpPr txBox="1"/>
          <p:nvPr userDrawn="1"/>
        </p:nvSpPr>
        <p:spPr>
          <a:xfrm>
            <a:off x="73607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xtruta 1820"/>
          <p:cNvSpPr txBox="1"/>
          <p:nvPr userDrawn="1"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xtruta 1821"/>
          <p:cNvSpPr txBox="1"/>
          <p:nvPr userDrawn="1"/>
        </p:nvSpPr>
        <p:spPr>
          <a:xfrm>
            <a:off x="182409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10" name="Textruta 1822"/>
          <p:cNvSpPr txBox="1"/>
          <p:nvPr userDrawn="1"/>
        </p:nvSpPr>
        <p:spPr>
          <a:xfrm>
            <a:off x="32009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1" name="Textruta 1823"/>
          <p:cNvSpPr txBox="1"/>
          <p:nvPr userDrawn="1"/>
        </p:nvSpPr>
        <p:spPr>
          <a:xfrm>
            <a:off x="460670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januari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ruta 1824"/>
          <p:cNvSpPr txBox="1"/>
          <p:nvPr userDrawn="1"/>
        </p:nvSpPr>
        <p:spPr>
          <a:xfrm>
            <a:off x="598618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13" name="Textruta 1825"/>
          <p:cNvSpPr txBox="1"/>
          <p:nvPr userDrawn="1"/>
        </p:nvSpPr>
        <p:spPr>
          <a:xfrm>
            <a:off x="738668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ruta 1826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jan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0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9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9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1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1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2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3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74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79" name="Textruta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29 de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cember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ruta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xtruta 1793"/>
          <p:cNvSpPr txBox="1"/>
          <p:nvPr userDrawn="1"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januari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2" name="Textruta 1794"/>
          <p:cNvSpPr txBox="1"/>
          <p:nvPr userDrawn="1"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3" name="Textruta 1795"/>
          <p:cNvSpPr txBox="1"/>
          <p:nvPr userDrawn="1"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3/4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xtruta 1796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Textruta 1797"/>
          <p:cNvSpPr txBox="1"/>
          <p:nvPr userDrawn="1"/>
        </p:nvSpPr>
        <p:spPr>
          <a:xfrm>
            <a:off x="181041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6" name="Textruta 1798"/>
          <p:cNvSpPr txBox="1"/>
          <p:nvPr userDrawn="1"/>
        </p:nvSpPr>
        <p:spPr>
          <a:xfrm>
            <a:off x="318725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7" name="Textruta 1799"/>
          <p:cNvSpPr txBox="1"/>
          <p:nvPr userDrawn="1"/>
        </p:nvSpPr>
        <p:spPr>
          <a:xfrm>
            <a:off x="459302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8" name="Textruta 1800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9" name="Textruta 1801"/>
          <p:cNvSpPr txBox="1"/>
          <p:nvPr userDrawn="1"/>
        </p:nvSpPr>
        <p:spPr>
          <a:xfrm>
            <a:off x="737300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10/11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xtruta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xtruta 1803"/>
          <p:cNvSpPr txBox="1"/>
          <p:nvPr userDrawn="1"/>
        </p:nvSpPr>
        <p:spPr>
          <a:xfrm>
            <a:off x="18118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2" name="Textruta 1804"/>
          <p:cNvSpPr txBox="1"/>
          <p:nvPr userDrawn="1"/>
        </p:nvSpPr>
        <p:spPr>
          <a:xfrm>
            <a:off x="31887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3" name="Textruta 1805"/>
          <p:cNvSpPr txBox="1"/>
          <p:nvPr userDrawn="1"/>
        </p:nvSpPr>
        <p:spPr>
          <a:xfrm>
            <a:off x="459448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4" name="Textruta 1806"/>
          <p:cNvSpPr txBox="1"/>
          <p:nvPr userDrawn="1"/>
        </p:nvSpPr>
        <p:spPr>
          <a:xfrm>
            <a:off x="597396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5" name="Textruta 1807"/>
          <p:cNvSpPr txBox="1"/>
          <p:nvPr userDrawn="1"/>
        </p:nvSpPr>
        <p:spPr>
          <a:xfrm>
            <a:off x="737446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17/18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xtruta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xtruta 1809"/>
          <p:cNvSpPr txBox="1"/>
          <p:nvPr userDrawn="1"/>
        </p:nvSpPr>
        <p:spPr>
          <a:xfrm>
            <a:off x="18037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8" name="Textruta 1810"/>
          <p:cNvSpPr txBox="1"/>
          <p:nvPr userDrawn="1"/>
        </p:nvSpPr>
        <p:spPr>
          <a:xfrm>
            <a:off x="318058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9" name="Textruta 1811"/>
          <p:cNvSpPr txBox="1"/>
          <p:nvPr userDrawn="1"/>
        </p:nvSpPr>
        <p:spPr>
          <a:xfrm>
            <a:off x="45863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00" name="Textruta 1812"/>
          <p:cNvSpPr txBox="1"/>
          <p:nvPr userDrawn="1"/>
        </p:nvSpPr>
        <p:spPr>
          <a:xfrm>
            <a:off x="59658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1" name="Textruta 1813"/>
          <p:cNvSpPr txBox="1"/>
          <p:nvPr userDrawn="1"/>
        </p:nvSpPr>
        <p:spPr>
          <a:xfrm>
            <a:off x="7366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24/25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xtruta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xtruta 1815"/>
          <p:cNvSpPr txBox="1"/>
          <p:nvPr userDrawn="1"/>
        </p:nvSpPr>
        <p:spPr>
          <a:xfrm>
            <a:off x="179849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4" name="Textruta 1816"/>
          <p:cNvSpPr txBox="1"/>
          <p:nvPr userDrawn="1"/>
        </p:nvSpPr>
        <p:spPr>
          <a:xfrm>
            <a:off x="31753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5" name="Textruta 1817"/>
          <p:cNvSpPr txBox="1"/>
          <p:nvPr userDrawn="1"/>
        </p:nvSpPr>
        <p:spPr>
          <a:xfrm>
            <a:off x="45810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06" name="Textruta 1818"/>
          <p:cNvSpPr txBox="1"/>
          <p:nvPr userDrawn="1"/>
        </p:nvSpPr>
        <p:spPr>
          <a:xfrm>
            <a:off x="596057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7" name="Textruta 1819"/>
          <p:cNvSpPr txBox="1"/>
          <p:nvPr userDrawn="1"/>
        </p:nvSpPr>
        <p:spPr>
          <a:xfrm>
            <a:off x="736108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/1 </a:t>
            </a:r>
            <a:r>
              <a:rPr lang="pl-PL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februari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8" name="Textruta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xtruta 68"/>
          <p:cNvSpPr txBox="1"/>
          <p:nvPr userDrawn="1"/>
        </p:nvSpPr>
        <p:spPr>
          <a:xfrm>
            <a:off x="178856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0" name="Textruta 69"/>
          <p:cNvSpPr txBox="1"/>
          <p:nvPr userDrawn="1"/>
        </p:nvSpPr>
        <p:spPr>
          <a:xfrm>
            <a:off x="316541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11" name="Textruta 70"/>
          <p:cNvSpPr txBox="1"/>
          <p:nvPr userDrawn="1"/>
        </p:nvSpPr>
        <p:spPr>
          <a:xfrm>
            <a:off x="457117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2" name="Textruta 71"/>
          <p:cNvSpPr txBox="1"/>
          <p:nvPr userDrawn="1"/>
        </p:nvSpPr>
        <p:spPr>
          <a:xfrm>
            <a:off x="59506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13" name="Textruta 72"/>
          <p:cNvSpPr txBox="1"/>
          <p:nvPr userDrawn="1"/>
        </p:nvSpPr>
        <p:spPr>
          <a:xfrm>
            <a:off x="73511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ruta 73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febr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0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3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9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5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1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6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7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8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79" name="Textruta 1797"/>
          <p:cNvSpPr txBox="1"/>
          <p:nvPr userDrawn="1"/>
        </p:nvSpPr>
        <p:spPr>
          <a:xfrm>
            <a:off x="17987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0" name="Textruta 1798"/>
          <p:cNvSpPr txBox="1"/>
          <p:nvPr userDrawn="1"/>
        </p:nvSpPr>
        <p:spPr>
          <a:xfrm>
            <a:off x="317557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1" name="Textruta 1799"/>
          <p:cNvSpPr txBox="1"/>
          <p:nvPr userDrawn="1"/>
        </p:nvSpPr>
        <p:spPr>
          <a:xfrm>
            <a:off x="45813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2" name="Textruta 1800"/>
          <p:cNvSpPr txBox="1"/>
          <p:nvPr userDrawn="1"/>
        </p:nvSpPr>
        <p:spPr>
          <a:xfrm>
            <a:off x="596081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3" name="Textruta 1801"/>
          <p:cNvSpPr txBox="1"/>
          <p:nvPr userDrawn="1"/>
        </p:nvSpPr>
        <p:spPr>
          <a:xfrm>
            <a:off x="736131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xtruta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xtruta 1803"/>
          <p:cNvSpPr txBox="1"/>
          <p:nvPr userDrawn="1"/>
        </p:nvSpPr>
        <p:spPr>
          <a:xfrm>
            <a:off x="179084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6" name="Textruta 1804"/>
          <p:cNvSpPr txBox="1"/>
          <p:nvPr userDrawn="1"/>
        </p:nvSpPr>
        <p:spPr>
          <a:xfrm>
            <a:off x="316769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87" name="Textruta 1805"/>
          <p:cNvSpPr txBox="1"/>
          <p:nvPr userDrawn="1"/>
        </p:nvSpPr>
        <p:spPr>
          <a:xfrm>
            <a:off x="457345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88" name="Textruta 1806"/>
          <p:cNvSpPr txBox="1"/>
          <p:nvPr userDrawn="1"/>
        </p:nvSpPr>
        <p:spPr>
          <a:xfrm>
            <a:off x="595293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89" name="Textruta 1807"/>
          <p:cNvSpPr txBox="1"/>
          <p:nvPr userDrawn="1"/>
        </p:nvSpPr>
        <p:spPr>
          <a:xfrm>
            <a:off x="73534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xtruta 1808"/>
          <p:cNvSpPr txBox="1"/>
          <p:nvPr userDrawn="1"/>
        </p:nvSpPr>
        <p:spPr>
          <a:xfrm>
            <a:off x="3845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xtruta 1809"/>
          <p:cNvSpPr txBox="1"/>
          <p:nvPr userDrawn="1"/>
        </p:nvSpPr>
        <p:spPr>
          <a:xfrm>
            <a:off x="17899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2" name="Textruta 1810"/>
          <p:cNvSpPr txBox="1"/>
          <p:nvPr userDrawn="1"/>
        </p:nvSpPr>
        <p:spPr>
          <a:xfrm>
            <a:off x="316682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93" name="Textruta 1811"/>
          <p:cNvSpPr txBox="1"/>
          <p:nvPr userDrawn="1"/>
        </p:nvSpPr>
        <p:spPr>
          <a:xfrm>
            <a:off x="457258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4" name="Textruta 1812"/>
          <p:cNvSpPr txBox="1"/>
          <p:nvPr userDrawn="1"/>
        </p:nvSpPr>
        <p:spPr>
          <a:xfrm>
            <a:off x="595206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5" name="Textruta 1813"/>
          <p:cNvSpPr txBox="1"/>
          <p:nvPr userDrawn="1"/>
        </p:nvSpPr>
        <p:spPr>
          <a:xfrm>
            <a:off x="7352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xtruta 1814"/>
          <p:cNvSpPr txBox="1"/>
          <p:nvPr userDrawn="1"/>
        </p:nvSpPr>
        <p:spPr>
          <a:xfrm>
            <a:off x="40144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xtruta 1815"/>
          <p:cNvSpPr txBox="1"/>
          <p:nvPr userDrawn="1"/>
        </p:nvSpPr>
        <p:spPr>
          <a:xfrm>
            <a:off x="179872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98" name="Textruta 1816"/>
          <p:cNvSpPr txBox="1"/>
          <p:nvPr userDrawn="1"/>
        </p:nvSpPr>
        <p:spPr>
          <a:xfrm>
            <a:off x="317557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99" name="Textruta 1817"/>
          <p:cNvSpPr txBox="1"/>
          <p:nvPr userDrawn="1"/>
        </p:nvSpPr>
        <p:spPr>
          <a:xfrm>
            <a:off x="458133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0" name="Textruta 1818"/>
          <p:cNvSpPr txBox="1"/>
          <p:nvPr userDrawn="1"/>
        </p:nvSpPr>
        <p:spPr>
          <a:xfrm>
            <a:off x="596081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1" name="Textruta 1819"/>
          <p:cNvSpPr txBox="1"/>
          <p:nvPr userDrawn="1"/>
        </p:nvSpPr>
        <p:spPr>
          <a:xfrm>
            <a:off x="736131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28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/1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mars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2" name="Textruta 1820"/>
          <p:cNvSpPr txBox="1"/>
          <p:nvPr userDrawn="1"/>
        </p:nvSpPr>
        <p:spPr>
          <a:xfrm>
            <a:off x="3845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xtruta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4" name="Textruta 69"/>
          <p:cNvSpPr txBox="1"/>
          <p:nvPr userDrawn="1"/>
        </p:nvSpPr>
        <p:spPr>
          <a:xfrm>
            <a:off x="31956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05" name="Textruta 70"/>
          <p:cNvSpPr txBox="1"/>
          <p:nvPr userDrawn="1"/>
        </p:nvSpPr>
        <p:spPr>
          <a:xfrm>
            <a:off x="460145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06" name="Textruta 71"/>
          <p:cNvSpPr txBox="1"/>
          <p:nvPr userDrawn="1"/>
        </p:nvSpPr>
        <p:spPr>
          <a:xfrm>
            <a:off x="598093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07" name="Textruta 72"/>
          <p:cNvSpPr txBox="1"/>
          <p:nvPr userDrawn="1"/>
        </p:nvSpPr>
        <p:spPr>
          <a:xfrm>
            <a:off x="73814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8" name="Textruta 73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xtruta 1791"/>
          <p:cNvSpPr txBox="1"/>
          <p:nvPr userDrawn="1"/>
        </p:nvSpPr>
        <p:spPr>
          <a:xfrm>
            <a:off x="422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26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januari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xtruta 1792"/>
          <p:cNvSpPr txBox="1"/>
          <p:nvPr userDrawn="1"/>
        </p:nvSpPr>
        <p:spPr>
          <a:xfrm>
            <a:off x="179902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xtruta 1793"/>
          <p:cNvSpPr txBox="1"/>
          <p:nvPr userDrawn="1"/>
        </p:nvSpPr>
        <p:spPr>
          <a:xfrm>
            <a:off x="320478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xtruta 1794"/>
          <p:cNvSpPr txBox="1"/>
          <p:nvPr userDrawn="1"/>
        </p:nvSpPr>
        <p:spPr>
          <a:xfrm>
            <a:off x="458426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xtruta 1795"/>
          <p:cNvSpPr txBox="1"/>
          <p:nvPr userDrawn="1"/>
        </p:nvSpPr>
        <p:spPr>
          <a:xfrm>
            <a:off x="598476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ruta 1796"/>
          <p:cNvSpPr txBox="1"/>
          <p:nvPr userDrawn="1"/>
        </p:nvSpPr>
        <p:spPr>
          <a:xfrm>
            <a:off x="73814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dirty="0" smtClean="0">
                <a:solidFill>
                  <a:schemeClr val="tx1"/>
                </a:solidFill>
              </a:rPr>
              <a:t>/1 </a:t>
            </a:r>
            <a:r>
              <a:rPr lang="pl-PL" sz="1300" b="0" dirty="0" smtClean="0">
                <a:solidFill>
                  <a:schemeClr val="tx1"/>
                </a:solidFill>
              </a:rPr>
              <a:t>februari</a:t>
            </a:r>
            <a:endParaRPr lang="es-ES" sz="13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m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2 för text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0" name="Platshållare 2 för text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6" name="Platshållare 2 för text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2" name="Platshållare 2 för text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8" name="Platshållare 2 för text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4" name="Platshållare 2 för text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3" name="Platshållare 2 för text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9" name="Platshållare 2 för text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5" name="Platshållare 2 för text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1" name="Platshållare 2 för text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7" name="Platshållare 2 för text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3" name="Platshållare 2 för text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5" name="Platshållare 2 för text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1" name="Platshållare 2 för text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7" name="Platshållare 2 för text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3" name="Platshållare 2 för text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9" name="Platshållare 2 för text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5" name="Platshållare 2 för text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6" name="Platshållare 2 för text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2" name="Platshållare 2 för text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8" name="Platshållare 2 för text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4" name="Platshållare 2 för text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0" name="Platshållare 2 för text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6" name="Platshållare 2 för text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7" name="Platshållare 2 för text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3" name="Platshållare 2 för text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9" name="Platshållare 2 för text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5" name="Platshållare 2 för text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1" name="Platshållare 2 för text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7" name="Platshållare 2 för text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38" name="Platshållare 2 för text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44" name="Platshållare 2 för text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0" name="Platshållare 2 för text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56" name="Platshållare 2 för text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2" name="Platshållare 2 för text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68" name="Platshållare 2 för text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Klicka här för att ändra formatet för bakgrundstexten</a:t>
            </a:r>
          </a:p>
        </p:txBody>
      </p:sp>
      <p:sp>
        <p:nvSpPr>
          <p:cNvPr id="2" name="Platshållare 1 för datum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3" name="Platshållare 2 för sidfot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sv-SE"/>
          </a:p>
        </p:txBody>
      </p:sp>
      <p:sp>
        <p:nvSpPr>
          <p:cNvPr id="78" name="Textruta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sv-SE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sv-SE" sz="2400" dirty="0">
              <a:solidFill>
                <a:schemeClr val="accent1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79" name="Textruta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23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februari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xtruta 1792"/>
          <p:cNvSpPr txBox="1"/>
          <p:nvPr userDrawn="1"/>
        </p:nvSpPr>
        <p:spPr>
          <a:xfrm>
            <a:off x="319251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81" name="Textruta 1793"/>
          <p:cNvSpPr txBox="1"/>
          <p:nvPr userDrawn="1"/>
        </p:nvSpPr>
        <p:spPr>
          <a:xfrm>
            <a:off x="459828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82" name="Textruta 1794"/>
          <p:cNvSpPr txBox="1"/>
          <p:nvPr userDrawn="1"/>
        </p:nvSpPr>
        <p:spPr>
          <a:xfrm>
            <a:off x="59777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83" name="Textruta 1795"/>
          <p:cNvSpPr txBox="1"/>
          <p:nvPr userDrawn="1"/>
        </p:nvSpPr>
        <p:spPr>
          <a:xfrm>
            <a:off x="737826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es-ES" sz="1300" b="0" dirty="0" smtClean="0">
                <a:solidFill>
                  <a:schemeClr val="tx1"/>
                </a:solidFill>
              </a:rPr>
              <a:t>/1 </a:t>
            </a:r>
            <a:r>
              <a:rPr lang="pl-PL" sz="1300" b="0" dirty="0" smtClean="0">
                <a:solidFill>
                  <a:schemeClr val="tx1"/>
                </a:solidFill>
              </a:rPr>
              <a:t>mars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xtruta 1796"/>
          <p:cNvSpPr txBox="1"/>
          <p:nvPr userDrawn="1"/>
        </p:nvSpPr>
        <p:spPr>
          <a:xfrm>
            <a:off x="179844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5" name="Textruta 1797"/>
          <p:cNvSpPr txBox="1"/>
          <p:nvPr userDrawn="1"/>
        </p:nvSpPr>
        <p:spPr>
          <a:xfrm>
            <a:off x="180658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6" name="Textruta 1798"/>
          <p:cNvSpPr txBox="1"/>
          <p:nvPr userDrawn="1"/>
        </p:nvSpPr>
        <p:spPr>
          <a:xfrm>
            <a:off x="318342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7" name="Textruta 1799"/>
          <p:cNvSpPr txBox="1"/>
          <p:nvPr userDrawn="1"/>
        </p:nvSpPr>
        <p:spPr>
          <a:xfrm>
            <a:off x="458919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8" name="Textruta 1800"/>
          <p:cNvSpPr txBox="1"/>
          <p:nvPr userDrawn="1"/>
        </p:nvSpPr>
        <p:spPr>
          <a:xfrm>
            <a:off x="596867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9" name="Textruta 1801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xtruta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xtruta 1803"/>
          <p:cNvSpPr txBox="1"/>
          <p:nvPr userDrawn="1"/>
        </p:nvSpPr>
        <p:spPr>
          <a:xfrm>
            <a:off x="17815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2" name="Textruta 1804"/>
          <p:cNvSpPr txBox="1"/>
          <p:nvPr userDrawn="1"/>
        </p:nvSpPr>
        <p:spPr>
          <a:xfrm>
            <a:off x="31583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3" name="Textruta 1805"/>
          <p:cNvSpPr txBox="1"/>
          <p:nvPr userDrawn="1"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4" name="Textruta 1806"/>
          <p:cNvSpPr txBox="1"/>
          <p:nvPr userDrawn="1"/>
        </p:nvSpPr>
        <p:spPr>
          <a:xfrm>
            <a:off x="59435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5" name="Textruta 1807"/>
          <p:cNvSpPr txBox="1"/>
          <p:nvPr userDrawn="1"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xtruta 1808"/>
          <p:cNvSpPr txBox="1"/>
          <p:nvPr userDrawn="1"/>
        </p:nvSpPr>
        <p:spPr>
          <a:xfrm>
            <a:off x="3929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xtruta 1809"/>
          <p:cNvSpPr txBox="1"/>
          <p:nvPr userDrawn="1"/>
        </p:nvSpPr>
        <p:spPr>
          <a:xfrm>
            <a:off x="179870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8" name="Textruta 1810"/>
          <p:cNvSpPr txBox="1"/>
          <p:nvPr userDrawn="1"/>
        </p:nvSpPr>
        <p:spPr>
          <a:xfrm>
            <a:off x="317554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99" name="Textruta 1811"/>
          <p:cNvSpPr txBox="1"/>
          <p:nvPr userDrawn="1"/>
        </p:nvSpPr>
        <p:spPr>
          <a:xfrm>
            <a:off x="458131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0" name="Textruta 1812"/>
          <p:cNvSpPr txBox="1"/>
          <p:nvPr userDrawn="1"/>
        </p:nvSpPr>
        <p:spPr>
          <a:xfrm>
            <a:off x="59607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01" name="Textruta 1813"/>
          <p:cNvSpPr txBox="1"/>
          <p:nvPr userDrawn="1"/>
        </p:nvSpPr>
        <p:spPr>
          <a:xfrm>
            <a:off x="736129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xtruta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xtruta 1815"/>
          <p:cNvSpPr txBox="1"/>
          <p:nvPr userDrawn="1"/>
        </p:nvSpPr>
        <p:spPr>
          <a:xfrm>
            <a:off x="179026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4" name="Textruta 1816"/>
          <p:cNvSpPr txBox="1"/>
          <p:nvPr userDrawn="1"/>
        </p:nvSpPr>
        <p:spPr>
          <a:xfrm>
            <a:off x="31671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5" name="Textruta 1817"/>
          <p:cNvSpPr txBox="1"/>
          <p:nvPr userDrawn="1"/>
        </p:nvSpPr>
        <p:spPr>
          <a:xfrm>
            <a:off x="457287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6" name="Textruta 1818"/>
          <p:cNvSpPr txBox="1"/>
          <p:nvPr userDrawn="1"/>
        </p:nvSpPr>
        <p:spPr>
          <a:xfrm>
            <a:off x="595235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7" name="Textruta 1819"/>
          <p:cNvSpPr txBox="1"/>
          <p:nvPr userDrawn="1"/>
        </p:nvSpPr>
        <p:spPr>
          <a:xfrm>
            <a:off x="73528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28/29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xtruta 1820"/>
          <p:cNvSpPr txBox="1"/>
          <p:nvPr userDrawn="1"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xtruta 68"/>
          <p:cNvSpPr txBox="1"/>
          <p:nvPr userDrawn="1"/>
        </p:nvSpPr>
        <p:spPr>
          <a:xfrm>
            <a:off x="179870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0" name="Textruta 69"/>
          <p:cNvSpPr txBox="1"/>
          <p:nvPr userDrawn="1"/>
        </p:nvSpPr>
        <p:spPr>
          <a:xfrm>
            <a:off x="317554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xtruta 70"/>
          <p:cNvSpPr txBox="1"/>
          <p:nvPr userDrawn="1"/>
        </p:nvSpPr>
        <p:spPr>
          <a:xfrm>
            <a:off x="458131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12" name="Textruta 71"/>
          <p:cNvSpPr txBox="1"/>
          <p:nvPr userDrawn="1"/>
        </p:nvSpPr>
        <p:spPr>
          <a:xfrm>
            <a:off x="596079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3" name="Textruta 72"/>
          <p:cNvSpPr txBox="1"/>
          <p:nvPr userDrawn="1"/>
        </p:nvSpPr>
        <p:spPr>
          <a:xfrm>
            <a:off x="73612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xtruta 73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höger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85" name="shim_vänster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sv-SE"/>
          </a:p>
        </p:txBody>
      </p:sp>
      <p:sp>
        <p:nvSpPr>
          <p:cNvPr id="8" name="Avrundad rektangel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618" name="Grup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Rak koppling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Rak koppling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Rak koppling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Rak koppling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Rak koppling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Rak koppling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Rak koppling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Rak koppling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Rak koppling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Rak koppling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Rak koppling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Rak koppling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Rak koppling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Rak koppling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Rak koppling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Rak koppling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Rak koppling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Rak koppling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Rak koppling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Rak koppling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Rak koppling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Rak koppling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Rak koppling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Rak koppling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Rak koppling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Rak koppling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Rak koppling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Rak koppling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Rak koppling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Rak koppling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Rak koppling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Rak koppling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Rak koppling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Rak koppling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Rak koppling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Rak koppling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Rak koppling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Rak koppling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Rak koppling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Rak koppling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Rak koppling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Rak koppling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Rak koppling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Rak koppling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Rak koppling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Rak koppling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Rak koppling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Rak koppling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Rak koppling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Rak koppling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Rak koppling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Rak koppling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Rak koppling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Rak koppling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hög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061" name="Bild 37"/>
            <p:cNvPicPr>
              <a:picLocks noChangeAspect="1" noChangeArrowheads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vänst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48" name="Bild 37"/>
            <p:cNvPicPr>
              <a:picLocks noChangeAspect="1" noChangeArrowheads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ruta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sv-SE" sz="1200" b="1">
                <a:solidFill>
                  <a:schemeClr val="accent1"/>
                </a:solidFill>
              </a:rPr>
              <a:t>MÅNDAG</a:t>
            </a:r>
          </a:p>
        </p:txBody>
      </p:sp>
      <p:sp>
        <p:nvSpPr>
          <p:cNvPr id="1843" name="Textruta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sv-SE" sz="1200" b="1">
                <a:solidFill>
                  <a:schemeClr val="accent1"/>
                </a:solidFill>
              </a:rPr>
              <a:t>TISDAG</a:t>
            </a:r>
          </a:p>
        </p:txBody>
      </p:sp>
      <p:sp>
        <p:nvSpPr>
          <p:cNvPr id="1844" name="Textruta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sv-SE" sz="1200" b="1">
                <a:solidFill>
                  <a:schemeClr val="accent1"/>
                </a:solidFill>
              </a:rPr>
              <a:t>ONSDAG</a:t>
            </a:r>
          </a:p>
        </p:txBody>
      </p:sp>
      <p:sp>
        <p:nvSpPr>
          <p:cNvPr id="1845" name="Textruta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sv-SE" sz="1200" b="1">
                <a:solidFill>
                  <a:schemeClr val="accent1"/>
                </a:solidFill>
              </a:rPr>
              <a:t>TORSDAG</a:t>
            </a:r>
          </a:p>
        </p:txBody>
      </p:sp>
      <p:sp>
        <p:nvSpPr>
          <p:cNvPr id="1846" name="Textruta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sv-SE" sz="1200" b="1">
                <a:solidFill>
                  <a:schemeClr val="accent1"/>
                </a:solidFill>
              </a:rPr>
              <a:t>FREDAG</a:t>
            </a:r>
          </a:p>
        </p:txBody>
      </p:sp>
      <p:sp>
        <p:nvSpPr>
          <p:cNvPr id="1847" name="Textruta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sv-SE" sz="1200" b="1">
                <a:solidFill>
                  <a:schemeClr val="accent1"/>
                </a:solidFill>
              </a:rPr>
              <a:t>LÖR/SÖN</a:t>
            </a:r>
          </a:p>
        </p:txBody>
      </p:sp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pPr/>
              <a:t>2015-02-09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sv-SE" sz="80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3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82" r:id="rId14"/>
    <p:sldLayoutId id="2147483677" r:id="rId15"/>
    <p:sldLayoutId id="214748367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sv-SE"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sv-SE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sv-SE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sv-SE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sv-SE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sv-SE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sv-SE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sv-SE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" name="Rubrik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augusti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826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tshållare för tex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6" name="Platshållare för tex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2" name="Platshållare för tex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8" name="Platshållare för tex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4" name="Platshållare för tex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0" name="Platshållare för tex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1" name="Platshållare för tex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3" name="Platshållare för tex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9" name="Platshållare för tex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tex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9" name="Platshållare för tex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5" name="Platshållare för tex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1" name="Platshållare för tex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8" name="Platshållare för tex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4" name="Platshållare för tex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0" name="Platshållare för tex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6" name="Platshållare för tex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2" name="Platshållare för tex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9" name="Platshållare för tex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5" name="Platshållare för tex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1" name="Platshållare för tex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7" name="Platshållare för tex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3" name="Platshållare för tex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4" name="Platshållare för tex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0" name="Platshållare för tex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6" name="Platshållare för tex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2" name="Platshållare för tex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8" name="Platshållare för tex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" name="Rubrik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ma</a:t>
            </a:r>
            <a:r>
              <a:rPr lang="pl-PL" dirty="0" smtClean="0"/>
              <a:t>j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tshållare för tex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6" name="Platshållare för tex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2" name="Platshållare för tex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8" name="Platshållare för tex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4" name="Platshållare för tex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0" name="Platshållare för tex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1" name="Platshållare för tex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3" name="Platshållare för tex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9" name="Platshållare för tex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tex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9" name="Platshållare för tex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5" name="Platshållare för tex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1" name="Platshållare för tex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8" name="Platshållare för tex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4" name="Platshållare för tex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0" name="Platshållare för tex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6" name="Platshållare för tex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2" name="Platshållare för tex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9" name="Platshållare för tex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5" name="Platshållare för tex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1" name="Platshållare för tex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7" name="Platshållare för tex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3" name="Platshållare för tex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4" name="Platshållare för tex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0" name="Platshållare för tex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6" name="Platshållare för tex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2" name="Platshållare för tex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8" name="Platshållare för tex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juni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tshållare för tex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6" name="Platshållare för tex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2" name="Platshållare för tex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8" name="Platshållare för tex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4" name="Platshållare för tex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0" name="Platshållare för tex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1" name="Platshållare för tex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3" name="Platshållare för tex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9" name="Platshållare för tex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tex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9" name="Platshållare för tex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5" name="Platshållare för tex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1" name="Platshållare för tex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8" name="Platshållare för tex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4" name="Platshållare för tex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0" name="Platshållare för tex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6" name="Platshållare för tex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2" name="Platshållare för tex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9" name="Platshållare för tex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5" name="Platshållare för tex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1" name="Platshållare för tex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7" name="Platshållare för tex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3" name="Platshållare för tex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4" name="Platshållare för tex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0" name="Platshållare för tex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6" name="Platshållare för tex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2" name="Platshållare för tex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8" name="Platshållare för tex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juli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" name="Rubrik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september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368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tshållare för text 7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2" name="Platshållare för text 8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8" name="Platshållare för text 8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4" name="Platshållare för text 9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0" name="Platshållare för text 99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6" name="Platshållare för text 105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1" name="Platshållare för text 8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7" name="Platshållare för text 8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3" name="Platshållare för text 92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9" name="Platshållare för text 9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5" name="Platshållare för text 104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7" name="Platshållare för text 7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3" name="Platshållare för text 8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9" name="Platshållare för text 8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5" name="Platshållare för text 9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1" name="Platshållare för text 100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7" name="Platshållare för text 106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8" name="Platshållare för text 7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4" name="Platshållare för text 8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0" name="Platshållare för text 8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6" name="Platshållare för text 9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2" name="Platshållare för text 101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8" name="Platshållare för text 107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9" name="Platshållare för text 7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5" name="Platshållare för text 8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1" name="Platshållare för text 9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7" name="Platshållare för text 96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3" name="Platshållare för text 102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9" name="Platshållare för text 108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0" name="Platshållare för text 7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6" name="Platshållare för text 8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2" name="Platshållare för text 9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8" name="Platshållare för text 9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4" name="Platshållare för text 103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0" name="Platshållare för text 109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5" name="Rubrik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oktober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" name="Rubrik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november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276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tshållare för tex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6" name="Platshållare för tex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2" name="Platshållare för tex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8" name="Platshållare för tex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4" name="Platshållare för tex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0" name="Platshållare för tex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1" name="Platshållare för tex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3" name="Platshållare för tex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9" name="Platshållare för tex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tex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9" name="Platshållare för tex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5" name="Platshållare för tex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1" name="Platshållare för tex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8" name="Platshållare för tex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4" name="Platshållare för tex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0" name="Platshållare för tex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6" name="Platshållare för tex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2" name="Platshållare för tex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9" name="Platshållare för tex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5" name="Platshållare för tex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1" name="Platshållare för tex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7" name="Platshållare för tex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3" name="Platshållare för tex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4" name="Platshållare för tex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0" name="Platshållare för tex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6" name="Platshållare för tex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2" name="Platshållare för tex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8" name="Platshållare för tex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" name="Rubrik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december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tshållare för tex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6" name="Platshållare för tex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2" name="Platshållare för tex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8" name="Platshållare för tex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4" name="Platshållare för tex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0" name="Platshållare för tex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1" name="Platshållare för tex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3" name="Platshållare för tex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9" name="Platshållare för tex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tex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9" name="Platshållare för tex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5" name="Platshållare för tex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1" name="Platshållare för tex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8" name="Platshållare för tex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4" name="Platshållare för tex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0" name="Platshållare för tex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6" name="Platshållare för tex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2" name="Platshållare för tex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9" name="Platshållare för tex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5" name="Platshållare för tex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1" name="Platshållare för tex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7" name="Platshållare för tex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3" name="Platshållare för tex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4" name="Platshållare för tex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0" name="Platshållare för tex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6" name="Platshållare för tex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2" name="Platshållare för tex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8" name="Platshållare för tex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" name="Rubrik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januari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tshållare för tex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6" name="Platshållare för tex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2" name="Platshållare för tex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8" name="Platshållare för tex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4" name="Platshållare för tex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0" name="Platshållare för tex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1" name="Platshållare för tex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3" name="Platshållare för tex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9" name="Platshållare för tex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tex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9" name="Platshållare för tex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5" name="Platshållare för tex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1" name="Platshållare för tex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8" name="Platshållare för tex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4" name="Platshållare för tex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0" name="Platshållare för tex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6" name="Platshållare för tex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2" name="Platshållare för tex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9" name="Platshållare för tex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5" name="Platshållare för tex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1" name="Platshållare för tex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7" name="Platshållare för tex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3" name="Platshållare för tex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4" name="Platshållare för tex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0" name="Platshållare för tex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6" name="Platshållare för tex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2" name="Platshållare för tex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8" name="Platshållare för tex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" name="Rubrik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februari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tshållare för tex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6" name="Platshållare för tex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2" name="Platshållare för tex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8" name="Platshållare för tex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4" name="Platshållare för tex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0" name="Platshållare för tex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1" name="Platshållare för tex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3" name="Platshållare för tex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9" name="Platshållare för tex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tex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9" name="Platshållare för tex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5" name="Platshållare för tex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1" name="Platshållare för tex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8" name="Platshållare för tex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4" name="Platshållare för tex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0" name="Platshållare för tex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6" name="Platshållare för tex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2" name="Platshållare för tex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9" name="Platshållare för tex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5" name="Platshållare för tex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1" name="Platshållare för tex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7" name="Platshållare för tex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3" name="Platshållare för tex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4" name="Platshållare för tex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0" name="Platshållare för tex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6" name="Platshållare för tex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2" name="Platshållare för tex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8" name="Platshållare för tex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" name="Rubrik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mars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tshållare för tex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6" name="Platshållare för tex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2" name="Platshållare för tex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8" name="Platshållare för tex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4" name="Platshållare för tex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0" name="Platshållare för tex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1" name="Platshållare för tex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3" name="Platshållare för tex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9" name="Platshållare för tex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tex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9" name="Platshållare för tex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5" name="Platshållare för tex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1" name="Platshållare för tex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8" name="Platshållare för tex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4" name="Platshållare för tex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0" name="Platshållare för tex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6" name="Platshållare för tex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2" name="Platshållare för tex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9" name="Platshållare för tex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5" name="Platshållare för tex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1" name="Platshållare för tex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7" name="Platshållare för tex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3" name="Platshållare för tex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4" name="Platshållare för tex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0" name="Platshållare för tex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6" name="Platshållare för tex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2" name="Platshållare för tex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8" name="Platshållare för tex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" name="Rubrik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april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demisk kalender augusti 2014–2015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37CCBAB-C537-4291-9B6E-AA0A38884B1B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Bildspel på skärmen (4:3)</PresentationFormat>
  <Paragraphs>17</Paragraphs>
  <Slides>12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Calibri</vt:lpstr>
      <vt:lpstr>Akademisk kalender augusti 2014–2015</vt:lpstr>
      <vt:lpstr>augusti</vt:lpstr>
      <vt:lpstr>september</vt:lpstr>
      <vt:lpstr>oktober</vt:lpstr>
      <vt:lpstr>november</vt:lpstr>
      <vt:lpstr>december</vt:lpstr>
      <vt:lpstr>januari</vt:lpstr>
      <vt:lpstr>februari</vt:lpstr>
      <vt:lpstr>mars</vt:lpstr>
      <vt:lpstr>april</vt:lpstr>
      <vt:lpstr>maj</vt:lpstr>
      <vt:lpstr>juni</vt:lpstr>
      <vt:lpstr>juli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2013-06-24T21:15:36Z</dcterms:created>
  <dcterms:modified xsi:type="dcterms:W3CDTF">2015-02-09T03:01:25Z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