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235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5" autoAdjust="0"/>
    <p:restoredTop sz="94660"/>
  </p:normalViewPr>
  <p:slideViewPr>
    <p:cSldViewPr showGuides="1">
      <p:cViewPr varScale="1">
        <p:scale>
          <a:sx n="92" d="100"/>
          <a:sy n="92" d="100"/>
        </p:scale>
        <p:origin x="1266" y="90"/>
      </p:cViewPr>
      <p:guideLst>
        <p:guide orient="horz" pos="4235"/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2808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1 för sidhuvud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sv-SE" sz="1200"/>
            </a:lvl1pPr>
          </a:lstStyle>
          <a:p>
            <a:endParaRPr lang="sv-SE"/>
          </a:p>
        </p:txBody>
      </p:sp>
      <p:sp>
        <p:nvSpPr>
          <p:cNvPr id="3" name="Platshållare 2 för datum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sv-SE" sz="1200"/>
            </a:lvl1pPr>
          </a:lstStyle>
          <a:p>
            <a:fld id="{C69B1E1D-1656-4BF3-B39D-523606D6DB44}" type="datetimeFigureOut">
              <a:rPr lang="sv-SE"/>
              <a:t>2013-12-03</a:t>
            </a:fld>
            <a:endParaRPr lang="sv-SE"/>
          </a:p>
        </p:txBody>
      </p:sp>
      <p:sp>
        <p:nvSpPr>
          <p:cNvPr id="4" name="Platshållare 3 för sidfot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sv-SE" sz="1200"/>
            </a:lvl1pPr>
          </a:lstStyle>
          <a:p>
            <a:endParaRPr lang="sv-SE"/>
          </a:p>
        </p:txBody>
      </p:sp>
      <p:sp>
        <p:nvSpPr>
          <p:cNvPr id="5" name="Platshållare 4 för bildnummer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sv-SE" sz="1200"/>
            </a:lvl1pPr>
          </a:lstStyle>
          <a:p>
            <a:fld id="{624149B6-8CC3-4B9A-BCBF-5AF8A7649FF2}" type="slidenum">
              <a:rPr lang="sv-SE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1 för sidhuvud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sv-SE" sz="1200"/>
            </a:lvl1pPr>
          </a:lstStyle>
          <a:p>
            <a:endParaRPr lang="sv-SE"/>
          </a:p>
        </p:txBody>
      </p:sp>
      <p:sp>
        <p:nvSpPr>
          <p:cNvPr id="3" name="Platshållare 2 för datum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sv-SE" sz="1200"/>
            </a:lvl1pPr>
          </a:lstStyle>
          <a:p>
            <a:fld id="{A85FC044-1321-463A-86E8-35D85A959797}" type="datetimeFigureOut">
              <a:t>2013-12-03</a:t>
            </a:fld>
            <a:endParaRPr lang="sv-SE"/>
          </a:p>
        </p:txBody>
      </p:sp>
      <p:sp>
        <p:nvSpPr>
          <p:cNvPr id="4" name="Platshållare 3 för bildobjekt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4 för anteckningar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formatet för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sv-SE" sz="1200"/>
            </a:lvl1pPr>
          </a:lstStyle>
          <a:p>
            <a:endParaRPr lang="sv-SE"/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sv-SE" sz="1200"/>
            </a:lvl1pPr>
          </a:lstStyle>
          <a:p>
            <a:fld id="{86AA99EE-A2C0-4BE5-BB96-1FDEE1D6095A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lang="sv-SE"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lang="sv-SE"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lang="sv-SE"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lang="sv-SE"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lang="sv-SE"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lang="sv-SE"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lang="sv-SE"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lang="sv-SE"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lang="sv-SE"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tifik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7 för text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sv-SE" sz="3200" i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sv-SE" sz="1637"/>
            </a:lvl2pPr>
            <a:lvl3pPr marL="0" indent="0" algn="ctr" latinLnBrk="0">
              <a:spcBef>
                <a:spcPts val="0"/>
              </a:spcBef>
              <a:buNone/>
              <a:defRPr lang="sv-SE" sz="1637"/>
            </a:lvl3pPr>
            <a:lvl4pPr marL="0" indent="0" algn="ctr" latinLnBrk="0">
              <a:spcBef>
                <a:spcPts val="0"/>
              </a:spcBef>
              <a:buNone/>
              <a:defRPr lang="sv-SE" sz="1637"/>
            </a:lvl4pPr>
            <a:lvl5pPr marL="0" indent="0" algn="ctr" latinLnBrk="0">
              <a:spcBef>
                <a:spcPts val="0"/>
              </a:spcBef>
              <a:buNone/>
              <a:defRPr lang="sv-SE" sz="1637"/>
            </a:lvl5pPr>
          </a:lstStyle>
          <a:p>
            <a:pPr lvl="0"/>
            <a:r>
              <a:rPr lang="sv-SE"/>
              <a:t>Typ av certifikat</a:t>
            </a:r>
          </a:p>
        </p:txBody>
      </p:sp>
      <p:sp>
        <p:nvSpPr>
          <p:cNvPr id="20" name="Platshållare 7 för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10000"/>
              </a:lnSpc>
              <a:spcBef>
                <a:spcPts val="0"/>
              </a:spcBef>
              <a:buNone/>
              <a:defRPr lang="sv-SE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sv-SE" sz="1637"/>
            </a:lvl2pPr>
            <a:lvl3pPr marL="0" indent="0" algn="ctr" latinLnBrk="0">
              <a:spcBef>
                <a:spcPts val="0"/>
              </a:spcBef>
              <a:buNone/>
              <a:defRPr lang="sv-SE" sz="1637"/>
            </a:lvl3pPr>
            <a:lvl4pPr marL="0" indent="0" algn="ctr" latinLnBrk="0">
              <a:spcBef>
                <a:spcPts val="0"/>
              </a:spcBef>
              <a:buNone/>
              <a:defRPr lang="sv-SE" sz="1637"/>
            </a:lvl4pPr>
            <a:lvl5pPr marL="0" indent="0" algn="ctr" latinLnBrk="0">
              <a:spcBef>
                <a:spcPts val="0"/>
              </a:spcBef>
              <a:buNone/>
              <a:defRPr lang="sv-SE" sz="1637"/>
            </a:lvl5pPr>
          </a:lstStyle>
          <a:p>
            <a:pPr lvl="0"/>
            <a:r>
              <a:rPr lang="sv-SE"/>
              <a:t>[Beskriv bidrag/orsak till utmärkelse här]</a:t>
            </a:r>
          </a:p>
        </p:txBody>
      </p:sp>
      <p:sp>
        <p:nvSpPr>
          <p:cNvPr id="9" name="Platshållare 7 för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sv-SE" sz="5400" b="0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sv-SE" sz="1637"/>
            </a:lvl2pPr>
            <a:lvl3pPr marL="0" indent="0" algn="ctr" latinLnBrk="0">
              <a:spcBef>
                <a:spcPts val="0"/>
              </a:spcBef>
              <a:buNone/>
              <a:defRPr lang="sv-SE" sz="1637"/>
            </a:lvl3pPr>
            <a:lvl4pPr marL="0" indent="0" algn="ctr" latinLnBrk="0">
              <a:spcBef>
                <a:spcPts val="0"/>
              </a:spcBef>
              <a:buNone/>
              <a:defRPr lang="sv-SE" sz="1637"/>
            </a:lvl4pPr>
            <a:lvl5pPr marL="0" indent="0" algn="ctr" latinLnBrk="0">
              <a:spcBef>
                <a:spcPts val="0"/>
              </a:spcBef>
              <a:buNone/>
              <a:defRPr lang="sv-SE" sz="1637"/>
            </a:lvl5pPr>
          </a:lstStyle>
          <a:p>
            <a:pPr lvl="0"/>
            <a:r>
              <a:rPr lang="sv-SE"/>
              <a:t>Mottagarens namn</a:t>
            </a:r>
          </a:p>
        </p:txBody>
      </p:sp>
      <p:sp>
        <p:nvSpPr>
          <p:cNvPr id="21" name="Platshållare 7 för text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00000"/>
              </a:lnSpc>
              <a:spcBef>
                <a:spcPts val="0"/>
              </a:spcBef>
              <a:buNone/>
              <a:defRPr lang="sv-SE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sv-SE" sz="1637"/>
            </a:lvl2pPr>
            <a:lvl3pPr marL="0" indent="0" algn="ctr" latinLnBrk="0">
              <a:spcBef>
                <a:spcPts val="0"/>
              </a:spcBef>
              <a:buNone/>
              <a:defRPr lang="sv-SE" sz="1637"/>
            </a:lvl3pPr>
            <a:lvl4pPr marL="0" indent="0" algn="ctr" latinLnBrk="0">
              <a:spcBef>
                <a:spcPts val="0"/>
              </a:spcBef>
              <a:buNone/>
              <a:defRPr lang="sv-SE" sz="1637"/>
            </a:lvl4pPr>
            <a:lvl5pPr marL="0" indent="0" algn="ctr" latinLnBrk="0">
              <a:spcBef>
                <a:spcPts val="0"/>
              </a:spcBef>
              <a:buNone/>
              <a:defRPr lang="sv-SE" sz="1637"/>
            </a:lvl5pPr>
          </a:lstStyle>
          <a:p>
            <a:pPr lvl="0"/>
            <a:r>
              <a:rPr lang="sv-SE"/>
              <a:t>[Lägg till text här, t.ex. "Detta intygar att"]</a:t>
            </a:r>
          </a:p>
        </p:txBody>
      </p:sp>
      <p:cxnSp>
        <p:nvCxnSpPr>
          <p:cNvPr id="24" name="Rak koppling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Rak koppling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Platshållare 7 för text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sv-SE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sv-SE" sz="1637"/>
            </a:lvl2pPr>
            <a:lvl3pPr marL="0" indent="0" algn="ctr" latinLnBrk="0">
              <a:spcBef>
                <a:spcPts val="0"/>
              </a:spcBef>
              <a:buNone/>
              <a:defRPr lang="sv-SE" sz="1637"/>
            </a:lvl3pPr>
            <a:lvl4pPr marL="0" indent="0" algn="ctr" latinLnBrk="0">
              <a:spcBef>
                <a:spcPts val="0"/>
              </a:spcBef>
              <a:buNone/>
              <a:defRPr lang="sv-SE" sz="1637"/>
            </a:lvl4pPr>
            <a:lvl5pPr marL="0" indent="0" algn="ctr" latinLnBrk="0">
              <a:spcBef>
                <a:spcPts val="0"/>
              </a:spcBef>
              <a:buNone/>
              <a:defRPr lang="sv-SE" sz="1637"/>
            </a:lvl5pPr>
          </a:lstStyle>
          <a:p>
            <a:pPr lvl="0"/>
            <a:r>
              <a:rPr lang="sv-SE"/>
              <a:t>Namn/titel på presentatör</a:t>
            </a:r>
          </a:p>
        </p:txBody>
      </p:sp>
      <p:sp>
        <p:nvSpPr>
          <p:cNvPr id="30" name="Platshållare 7 för tex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sv-SE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sv-SE" sz="1637"/>
            </a:lvl2pPr>
            <a:lvl3pPr marL="0" indent="0" algn="ctr" latinLnBrk="0">
              <a:spcBef>
                <a:spcPts val="0"/>
              </a:spcBef>
              <a:buNone/>
              <a:defRPr lang="sv-SE" sz="1637"/>
            </a:lvl3pPr>
            <a:lvl4pPr marL="0" indent="0" algn="ctr" latinLnBrk="0">
              <a:spcBef>
                <a:spcPts val="0"/>
              </a:spcBef>
              <a:buNone/>
              <a:defRPr lang="sv-SE" sz="1637"/>
            </a:lvl4pPr>
            <a:lvl5pPr marL="0" indent="0" algn="ctr" latinLnBrk="0">
              <a:spcBef>
                <a:spcPts val="0"/>
              </a:spcBef>
              <a:buNone/>
              <a:defRPr lang="sv-SE" sz="1637"/>
            </a:lvl5pPr>
          </a:lstStyle>
          <a:p>
            <a:pPr lvl="0"/>
            <a:r>
              <a:rPr lang="sv-SE"/>
              <a:t>Datum</a:t>
            </a:r>
          </a:p>
        </p:txBody>
      </p:sp>
      <p:cxnSp>
        <p:nvCxnSpPr>
          <p:cNvPr id="4" name="Rak koppling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koppling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latshållare 3 för datum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latinLnBrk="0">
              <a:defRPr lang="sv-SE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BDE6FC-D800-44C9-9F28-4DA3F75C04DF}" type="datetimeFigureOut">
              <a:pPr/>
              <a:t>2013-12-03</a:t>
            </a:fld>
            <a:endParaRPr lang="sv-SE"/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latinLnBrk="0">
              <a:defRPr lang="sv-SE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latinLnBrk="0">
              <a:defRPr lang="sv-SE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pPr/>
              <a:t>‹#›</a:t>
            </a:fld>
            <a:endParaRPr lang="sv-SE"/>
          </a:p>
        </p:txBody>
      </p:sp>
      <p:sp>
        <p:nvSpPr>
          <p:cNvPr id="2" name="Platshållare 1 för rubrik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2 för text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sv-SE" dirty="0"/>
              <a:t>Klicka här för att ändra </a:t>
            </a:r>
            <a:r>
              <a:rPr lang="sv-SE" noProof="0" dirty="0"/>
              <a:t>formatet</a:t>
            </a:r>
            <a:r>
              <a:rPr lang="sv-SE" dirty="0"/>
              <a:t> för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26250" rtl="0" eaLnBrk="1" latinLnBrk="0" hangingPunct="1">
        <a:spcBef>
          <a:spcPct val="0"/>
        </a:spcBef>
        <a:buNone/>
        <a:defRPr lang="sv-SE"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lang="sv-SE"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lang="sv-SE"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sv-SE"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sv-SE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sv-SE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sv-SE"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sv-SE"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sv-SE"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sv-SE"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26250" rtl="0" eaLnBrk="1" latinLnBrk="0" hangingPunct="1">
        <a:defRPr lang="sv-SE"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lang="sv-SE"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lang="sv-SE"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lang="sv-SE"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lang="sv-SE"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lang="sv-SE"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lang="sv-SE"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lang="sv-SE"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lang="sv-SE"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7 för text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/>
              <a:t>Diplom</a:t>
            </a:r>
          </a:p>
        </p:txBody>
      </p:sp>
      <p:sp>
        <p:nvSpPr>
          <p:cNvPr id="18" name="Platshållare 17 för text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v-SE"/>
              <a:t>Har uppvisar enastående skicklighet</a:t>
            </a:r>
          </a:p>
        </p:txBody>
      </p:sp>
      <p:sp>
        <p:nvSpPr>
          <p:cNvPr id="16" name="Platshållare 15 för text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/>
              <a:t>Nancy Anderson</a:t>
            </a:r>
          </a:p>
        </p:txBody>
      </p:sp>
      <p:sp>
        <p:nvSpPr>
          <p:cNvPr id="12" name="Platshållare 11 för text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v-SE"/>
              <a:t>Detta intygar att</a:t>
            </a:r>
          </a:p>
        </p:txBody>
      </p:sp>
      <p:sp>
        <p:nvSpPr>
          <p:cNvPr id="17" name="Platshållare 16 för text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Melissa MacBeth, Program Coordinator</a:t>
            </a:r>
          </a:p>
        </p:txBody>
      </p:sp>
      <p:sp>
        <p:nvSpPr>
          <p:cNvPr id="19" name="Platshållare 18 för text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sv-SE"/>
              <a:t>03.04.12</a:t>
            </a: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tifikat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Det här värdet visar hur många gånger objektet har sparats eller genomgåtts. Värdet uppdateras i programmet efter varje genomgång.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E25356-65FA-49E6-BA98-A946DE2E0F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FFE1D7-2A5B-4BCB-8C7B-35A947F2CA1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D3256E9-247E-43C2-AA6E-0F255B2935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</Words>
  <Application>Microsoft Office PowerPoint</Application>
  <PresentationFormat>Bildspel på skärmen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Certifikat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2013-07-30T13:27:46Z</dcterms:created>
  <dcterms:modified xsi:type="dcterms:W3CDTF">2013-12-03T15:22:11Z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