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90031" autoAdjust="0"/>
  </p:normalViewPr>
  <p:slideViewPr>
    <p:cSldViewPr>
      <p:cViewPr>
        <p:scale>
          <a:sx n="70" d="100"/>
          <a:sy n="70" d="100"/>
        </p:scale>
        <p:origin x="2526" y="-75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283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842B8A08-B855-4C9E-A853-7B959D4FD169}" type="datetimeFigureOut">
              <a:rPr lang="sv-SE" smtClean="0"/>
              <a:t>2013-12-10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3B477DF4-BED6-489E-84C5-2F5E5E718F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9239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16804A9D-5FD2-4FDE-BAD7-9ACDE960ACB3}" type="datetimeFigureOut">
              <a:t>2013-12-10</a:t>
            </a:fld>
            <a:endParaRPr lang="sv-SE"/>
          </a:p>
        </p:txBody>
      </p:sp>
      <p:sp>
        <p:nvSpPr>
          <p:cNvPr id="4" name="Platshållare 3 för bildobjekt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4 för anteckningar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2108A67B-D4E7-463C-8DE6-E343473A155E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948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mtClean="0"/>
              <a:t>Om du vill</a:t>
            </a:r>
            <a:r>
              <a:rPr lang="sv-SE" baseline="0" smtClean="0"/>
              <a:t> ändra det första exempelvisitkortet ersätter du innehållet med ditt eget. Om du vill ändra logotyp markerar du bilden “ersätt ned LOGOTYP” och väljer Byt bild på fliken Bildverktygsformat.</a:t>
            </a:r>
          </a:p>
          <a:p>
            <a:endParaRPr lang="sv-SE" baseline="0" smtClean="0"/>
          </a:p>
          <a:p>
            <a:r>
              <a:rPr lang="sv-SE" baseline="0" smtClean="0"/>
              <a:t>Om du hellre vill börja om från början trycker du på knappen Ny bild på fliken Start för att infoga en ny sida. Nu skriver du din text i de tomma platshållarna och lägger till din logotyp med Infoga bild.</a:t>
            </a:r>
            <a:endParaRPr lang="sv-SE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8A67B-D4E7-463C-8DE6-E343473A155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80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kort 10-up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tshållare 19 för text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5121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 dirty="0"/>
              <a:t>[</a:t>
            </a:r>
            <a:r>
              <a:rPr lang="sv-SE" noProof="0" dirty="0"/>
              <a:t>Namn</a:t>
            </a:r>
            <a:r>
              <a:rPr lang="sv-SE" dirty="0"/>
              <a:t>]</a:t>
            </a:r>
          </a:p>
        </p:txBody>
      </p:sp>
      <p:sp>
        <p:nvSpPr>
          <p:cNvPr id="22" name="Platshållare 21 för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22101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[Titel]</a:t>
            </a:r>
          </a:p>
        </p:txBody>
      </p:sp>
      <p:sp>
        <p:nvSpPr>
          <p:cNvPr id="112" name="Platshållare 31 för text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751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[Företag]</a:t>
            </a:r>
          </a:p>
        </p:txBody>
      </p:sp>
      <p:sp>
        <p:nvSpPr>
          <p:cNvPr id="32" name="Platshållare 31 för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095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[Gatuadress, postnummer postort]</a:t>
            </a:r>
          </a:p>
        </p:txBody>
      </p:sp>
      <p:sp>
        <p:nvSpPr>
          <p:cNvPr id="148" name="Platshållare 27 för text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3024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sv-SE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/>
              <a:t>[Webbadress]</a:t>
            </a:r>
          </a:p>
        </p:txBody>
      </p:sp>
      <p:sp>
        <p:nvSpPr>
          <p:cNvPr id="125" name="Platshållare 23 för text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/>
            </a:lvl2pPr>
            <a:lvl3pPr marL="0" indent="0" latinLnBrk="0">
              <a:spcBef>
                <a:spcPts val="0"/>
              </a:spcBef>
              <a:buNone/>
              <a:defRPr lang="sv-SE" sz="700"/>
            </a:lvl3pPr>
            <a:lvl4pPr marL="0" indent="0" latinLnBrk="0">
              <a:spcBef>
                <a:spcPts val="0"/>
              </a:spcBef>
              <a:buNone/>
              <a:defRPr lang="sv-SE" sz="700"/>
            </a:lvl4pPr>
            <a:lvl5pPr marL="0" indent="0" latinLnBrk="0">
              <a:spcBef>
                <a:spcPts val="0"/>
              </a:spcBef>
              <a:buNone/>
              <a:defRPr lang="sv-SE" sz="700"/>
            </a:lvl5pPr>
          </a:lstStyle>
          <a:p>
            <a:pPr lvl="0"/>
            <a:r>
              <a:rPr lang="sv-SE"/>
              <a:t>[Telefon] | [E-post]</a:t>
            </a:r>
          </a:p>
        </p:txBody>
      </p:sp>
      <p:sp>
        <p:nvSpPr>
          <p:cNvPr id="83" name="Platshållare 19 för text"/>
          <p:cNvSpPr>
            <a:spLocks noGrp="1"/>
          </p:cNvSpPr>
          <p:nvPr>
            <p:ph type="body" sz="quarter" idx="85" hasCustomPrompt="1"/>
          </p:nvPr>
        </p:nvSpPr>
        <p:spPr>
          <a:xfrm>
            <a:off x="4027886" y="115121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[Namn]</a:t>
            </a:r>
          </a:p>
        </p:txBody>
      </p:sp>
      <p:sp>
        <p:nvSpPr>
          <p:cNvPr id="84" name="Platshållare 21 för text"/>
          <p:cNvSpPr>
            <a:spLocks noGrp="1"/>
          </p:cNvSpPr>
          <p:nvPr>
            <p:ph type="body" sz="quarter" idx="86" hasCustomPrompt="1"/>
          </p:nvPr>
        </p:nvSpPr>
        <p:spPr>
          <a:xfrm>
            <a:off x="4026154" y="1322101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[Titel]</a:t>
            </a:r>
          </a:p>
        </p:txBody>
      </p:sp>
      <p:sp>
        <p:nvSpPr>
          <p:cNvPr id="85" name="Platshållare 31 för text"/>
          <p:cNvSpPr>
            <a:spLocks noGrp="1"/>
          </p:cNvSpPr>
          <p:nvPr>
            <p:ph type="body" sz="quarter" idx="87" hasCustomPrompt="1"/>
          </p:nvPr>
        </p:nvSpPr>
        <p:spPr>
          <a:xfrm>
            <a:off x="4025900" y="15751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[Företag]</a:t>
            </a:r>
          </a:p>
        </p:txBody>
      </p:sp>
      <p:sp>
        <p:nvSpPr>
          <p:cNvPr id="86" name="Platshållare 31 för text"/>
          <p:cNvSpPr>
            <a:spLocks noGrp="1"/>
          </p:cNvSpPr>
          <p:nvPr>
            <p:ph type="body" sz="quarter" idx="88" hasCustomPrompt="1"/>
          </p:nvPr>
        </p:nvSpPr>
        <p:spPr>
          <a:xfrm>
            <a:off x="4025900" y="17095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[Gatuadress, postnummer postort]</a:t>
            </a:r>
          </a:p>
        </p:txBody>
      </p:sp>
      <p:sp>
        <p:nvSpPr>
          <p:cNvPr id="87" name="Platshållare 27 för text"/>
          <p:cNvSpPr>
            <a:spLocks noGrp="1"/>
          </p:cNvSpPr>
          <p:nvPr>
            <p:ph type="body" sz="quarter" idx="89" hasCustomPrompt="1"/>
          </p:nvPr>
        </p:nvSpPr>
        <p:spPr>
          <a:xfrm>
            <a:off x="4025900" y="183024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sv-SE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/>
              <a:t>[Webbadress]</a:t>
            </a:r>
          </a:p>
        </p:txBody>
      </p:sp>
      <p:sp>
        <p:nvSpPr>
          <p:cNvPr id="88" name="Platshållare 23 för text"/>
          <p:cNvSpPr>
            <a:spLocks noGrp="1"/>
          </p:cNvSpPr>
          <p:nvPr>
            <p:ph type="body" sz="quarter" idx="90" hasCustomPrompt="1"/>
          </p:nvPr>
        </p:nvSpPr>
        <p:spPr>
          <a:xfrm>
            <a:off x="4025900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/>
            </a:lvl2pPr>
            <a:lvl3pPr marL="0" indent="0" latinLnBrk="0">
              <a:spcBef>
                <a:spcPts val="0"/>
              </a:spcBef>
              <a:buNone/>
              <a:defRPr lang="sv-SE" sz="700"/>
            </a:lvl3pPr>
            <a:lvl4pPr marL="0" indent="0" latinLnBrk="0">
              <a:spcBef>
                <a:spcPts val="0"/>
              </a:spcBef>
              <a:buNone/>
              <a:defRPr lang="sv-SE" sz="700"/>
            </a:lvl4pPr>
            <a:lvl5pPr marL="0" indent="0" latinLnBrk="0">
              <a:spcBef>
                <a:spcPts val="0"/>
              </a:spcBef>
              <a:buNone/>
              <a:defRPr lang="sv-SE" sz="700"/>
            </a:lvl5pPr>
          </a:lstStyle>
          <a:p>
            <a:pPr lvl="0"/>
            <a:r>
              <a:rPr lang="sv-SE"/>
              <a:t>[Telefon] | [E-post]</a:t>
            </a:r>
          </a:p>
        </p:txBody>
      </p:sp>
      <p:sp>
        <p:nvSpPr>
          <p:cNvPr id="91" name="Platshållare 19 för text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984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[Namn]</a:t>
            </a:r>
          </a:p>
        </p:txBody>
      </p:sp>
      <p:sp>
        <p:nvSpPr>
          <p:cNvPr id="92" name="Platshållare 21 för text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553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[Titel]</a:t>
            </a:r>
          </a:p>
        </p:txBody>
      </p:sp>
      <p:sp>
        <p:nvSpPr>
          <p:cNvPr id="93" name="Platshållare 31 för text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084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[Företag]</a:t>
            </a:r>
          </a:p>
        </p:txBody>
      </p:sp>
      <p:sp>
        <p:nvSpPr>
          <p:cNvPr id="94" name="Platshållare 31 för text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428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[Gatuadress, postnummer postort]</a:t>
            </a:r>
          </a:p>
        </p:txBody>
      </p:sp>
      <p:sp>
        <p:nvSpPr>
          <p:cNvPr id="95" name="Platshållare 27 för text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635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sv-SE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/>
              <a:t>[Webbadress]</a:t>
            </a:r>
          </a:p>
        </p:txBody>
      </p:sp>
      <p:sp>
        <p:nvSpPr>
          <p:cNvPr id="96" name="Platshållare 23 för text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308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/>
            </a:lvl2pPr>
            <a:lvl3pPr marL="0" indent="0" latinLnBrk="0">
              <a:spcBef>
                <a:spcPts val="0"/>
              </a:spcBef>
              <a:buNone/>
              <a:defRPr lang="sv-SE" sz="700"/>
            </a:lvl3pPr>
            <a:lvl4pPr marL="0" indent="0" latinLnBrk="0">
              <a:spcBef>
                <a:spcPts val="0"/>
              </a:spcBef>
              <a:buNone/>
              <a:defRPr lang="sv-SE" sz="700"/>
            </a:lvl4pPr>
            <a:lvl5pPr marL="0" indent="0" latinLnBrk="0">
              <a:spcBef>
                <a:spcPts val="0"/>
              </a:spcBef>
              <a:buNone/>
              <a:defRPr lang="sv-SE" sz="700"/>
            </a:lvl5pPr>
          </a:lstStyle>
          <a:p>
            <a:pPr lvl="0"/>
            <a:r>
              <a:rPr lang="sv-SE"/>
              <a:t>[Telefon] | [E-post]</a:t>
            </a:r>
          </a:p>
        </p:txBody>
      </p:sp>
      <p:sp>
        <p:nvSpPr>
          <p:cNvPr id="99" name="Platshållare 19 för text"/>
          <p:cNvSpPr>
            <a:spLocks noGrp="1"/>
          </p:cNvSpPr>
          <p:nvPr>
            <p:ph type="body" sz="quarter" idx="99" hasCustomPrompt="1"/>
          </p:nvPr>
        </p:nvSpPr>
        <p:spPr>
          <a:xfrm>
            <a:off x="4027886" y="2984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[Namn]</a:t>
            </a:r>
          </a:p>
        </p:txBody>
      </p:sp>
      <p:sp>
        <p:nvSpPr>
          <p:cNvPr id="100" name="Platshållare 21 för text"/>
          <p:cNvSpPr>
            <a:spLocks noGrp="1"/>
          </p:cNvSpPr>
          <p:nvPr>
            <p:ph type="body" sz="quarter" idx="100" hasCustomPrompt="1"/>
          </p:nvPr>
        </p:nvSpPr>
        <p:spPr>
          <a:xfrm>
            <a:off x="4026154" y="31553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[Titel]</a:t>
            </a:r>
          </a:p>
        </p:txBody>
      </p:sp>
      <p:sp>
        <p:nvSpPr>
          <p:cNvPr id="101" name="Platshållare 31 för text"/>
          <p:cNvSpPr>
            <a:spLocks noGrp="1"/>
          </p:cNvSpPr>
          <p:nvPr>
            <p:ph type="body" sz="quarter" idx="101" hasCustomPrompt="1"/>
          </p:nvPr>
        </p:nvSpPr>
        <p:spPr>
          <a:xfrm>
            <a:off x="4025900" y="34084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[Företag]</a:t>
            </a:r>
          </a:p>
        </p:txBody>
      </p:sp>
      <p:sp>
        <p:nvSpPr>
          <p:cNvPr id="102" name="Platshållare 31 för text"/>
          <p:cNvSpPr>
            <a:spLocks noGrp="1"/>
          </p:cNvSpPr>
          <p:nvPr>
            <p:ph type="body" sz="quarter" idx="102" hasCustomPrompt="1"/>
          </p:nvPr>
        </p:nvSpPr>
        <p:spPr>
          <a:xfrm>
            <a:off x="4025900" y="35428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[Gatuadress, postnummer postort]</a:t>
            </a:r>
          </a:p>
        </p:txBody>
      </p:sp>
      <p:sp>
        <p:nvSpPr>
          <p:cNvPr id="103" name="Platshållare 27 för text"/>
          <p:cNvSpPr>
            <a:spLocks noGrp="1"/>
          </p:cNvSpPr>
          <p:nvPr>
            <p:ph type="body" sz="quarter" idx="103" hasCustomPrompt="1"/>
          </p:nvPr>
        </p:nvSpPr>
        <p:spPr>
          <a:xfrm>
            <a:off x="4025900" y="36635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sv-SE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/>
              <a:t>[Webbadress]</a:t>
            </a:r>
          </a:p>
        </p:txBody>
      </p:sp>
      <p:sp>
        <p:nvSpPr>
          <p:cNvPr id="104" name="Platshållare 23 för text"/>
          <p:cNvSpPr>
            <a:spLocks noGrp="1"/>
          </p:cNvSpPr>
          <p:nvPr>
            <p:ph type="body" sz="quarter" idx="104" hasCustomPrompt="1"/>
          </p:nvPr>
        </p:nvSpPr>
        <p:spPr>
          <a:xfrm>
            <a:off x="4025900" y="38308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/>
            </a:lvl2pPr>
            <a:lvl3pPr marL="0" indent="0" latinLnBrk="0">
              <a:spcBef>
                <a:spcPts val="0"/>
              </a:spcBef>
              <a:buNone/>
              <a:defRPr lang="sv-SE" sz="700"/>
            </a:lvl3pPr>
            <a:lvl4pPr marL="0" indent="0" latinLnBrk="0">
              <a:spcBef>
                <a:spcPts val="0"/>
              </a:spcBef>
              <a:buNone/>
              <a:defRPr lang="sv-SE" sz="700"/>
            </a:lvl4pPr>
            <a:lvl5pPr marL="0" indent="0" latinLnBrk="0">
              <a:spcBef>
                <a:spcPts val="0"/>
              </a:spcBef>
              <a:buNone/>
              <a:defRPr lang="sv-SE" sz="700"/>
            </a:lvl5pPr>
          </a:lstStyle>
          <a:p>
            <a:pPr lvl="0"/>
            <a:r>
              <a:rPr lang="sv-SE"/>
              <a:t>[Telefon] | [E-post]</a:t>
            </a:r>
          </a:p>
        </p:txBody>
      </p:sp>
      <p:sp>
        <p:nvSpPr>
          <p:cNvPr id="107" name="Platshållare 19 för text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13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[Namn]</a:t>
            </a:r>
          </a:p>
        </p:txBody>
      </p:sp>
      <p:sp>
        <p:nvSpPr>
          <p:cNvPr id="108" name="Platshållare 21 för text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9841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[Titel]</a:t>
            </a:r>
          </a:p>
        </p:txBody>
      </p:sp>
      <p:sp>
        <p:nvSpPr>
          <p:cNvPr id="109" name="Platshållare 31 för text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372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[Företag]</a:t>
            </a:r>
          </a:p>
        </p:txBody>
      </p:sp>
      <p:sp>
        <p:nvSpPr>
          <p:cNvPr id="110" name="Platshållare 31 för text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716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[Gatuadress, postnummer postort]</a:t>
            </a:r>
          </a:p>
        </p:txBody>
      </p:sp>
      <p:sp>
        <p:nvSpPr>
          <p:cNvPr id="111" name="Platshållare 27 för text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923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sv-SE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/>
              <a:t>[Webbadress]</a:t>
            </a:r>
          </a:p>
        </p:txBody>
      </p:sp>
      <p:sp>
        <p:nvSpPr>
          <p:cNvPr id="113" name="Platshållare 23 för text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96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/>
            </a:lvl2pPr>
            <a:lvl3pPr marL="0" indent="0" latinLnBrk="0">
              <a:spcBef>
                <a:spcPts val="0"/>
              </a:spcBef>
              <a:buNone/>
              <a:defRPr lang="sv-SE" sz="700"/>
            </a:lvl3pPr>
            <a:lvl4pPr marL="0" indent="0" latinLnBrk="0">
              <a:spcBef>
                <a:spcPts val="0"/>
              </a:spcBef>
              <a:buNone/>
              <a:defRPr lang="sv-SE" sz="700"/>
            </a:lvl4pPr>
            <a:lvl5pPr marL="0" indent="0" latinLnBrk="0">
              <a:spcBef>
                <a:spcPts val="0"/>
              </a:spcBef>
              <a:buNone/>
              <a:defRPr lang="sv-SE" sz="700"/>
            </a:lvl5pPr>
          </a:lstStyle>
          <a:p>
            <a:pPr lvl="0"/>
            <a:r>
              <a:rPr lang="sv-SE"/>
              <a:t>[Telefon] | [E-post]</a:t>
            </a:r>
          </a:p>
        </p:txBody>
      </p:sp>
      <p:sp>
        <p:nvSpPr>
          <p:cNvPr id="170" name="Platshållare 19 för text"/>
          <p:cNvSpPr>
            <a:spLocks noGrp="1"/>
          </p:cNvSpPr>
          <p:nvPr>
            <p:ph type="body" sz="quarter" idx="113" hasCustomPrompt="1"/>
          </p:nvPr>
        </p:nvSpPr>
        <p:spPr>
          <a:xfrm>
            <a:off x="4027886" y="4813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[Namn]</a:t>
            </a:r>
          </a:p>
        </p:txBody>
      </p:sp>
      <p:sp>
        <p:nvSpPr>
          <p:cNvPr id="171" name="Platshållare 21 för text"/>
          <p:cNvSpPr>
            <a:spLocks noGrp="1"/>
          </p:cNvSpPr>
          <p:nvPr>
            <p:ph type="body" sz="quarter" idx="114" hasCustomPrompt="1"/>
          </p:nvPr>
        </p:nvSpPr>
        <p:spPr>
          <a:xfrm>
            <a:off x="4026154" y="49841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[Titel]</a:t>
            </a:r>
          </a:p>
        </p:txBody>
      </p:sp>
      <p:sp>
        <p:nvSpPr>
          <p:cNvPr id="172" name="Platshållare 31 för text"/>
          <p:cNvSpPr>
            <a:spLocks noGrp="1"/>
          </p:cNvSpPr>
          <p:nvPr>
            <p:ph type="body" sz="quarter" idx="115" hasCustomPrompt="1"/>
          </p:nvPr>
        </p:nvSpPr>
        <p:spPr>
          <a:xfrm>
            <a:off x="4025900" y="52372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[Företag]</a:t>
            </a:r>
          </a:p>
        </p:txBody>
      </p:sp>
      <p:sp>
        <p:nvSpPr>
          <p:cNvPr id="173" name="Platshållare 31 för text"/>
          <p:cNvSpPr>
            <a:spLocks noGrp="1"/>
          </p:cNvSpPr>
          <p:nvPr>
            <p:ph type="body" sz="quarter" idx="116" hasCustomPrompt="1"/>
          </p:nvPr>
        </p:nvSpPr>
        <p:spPr>
          <a:xfrm>
            <a:off x="4025900" y="53716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[Gatuadress, postnummer postort]</a:t>
            </a:r>
          </a:p>
        </p:txBody>
      </p:sp>
      <p:sp>
        <p:nvSpPr>
          <p:cNvPr id="174" name="Platshållare 27 för text"/>
          <p:cNvSpPr>
            <a:spLocks noGrp="1"/>
          </p:cNvSpPr>
          <p:nvPr>
            <p:ph type="body" sz="quarter" idx="117" hasCustomPrompt="1"/>
          </p:nvPr>
        </p:nvSpPr>
        <p:spPr>
          <a:xfrm>
            <a:off x="4025900" y="54923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sv-SE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/>
              <a:t>[Webbadress]</a:t>
            </a:r>
          </a:p>
        </p:txBody>
      </p:sp>
      <p:sp>
        <p:nvSpPr>
          <p:cNvPr id="175" name="Platshållare 23 för text"/>
          <p:cNvSpPr>
            <a:spLocks noGrp="1"/>
          </p:cNvSpPr>
          <p:nvPr>
            <p:ph type="body" sz="quarter" idx="118" hasCustomPrompt="1"/>
          </p:nvPr>
        </p:nvSpPr>
        <p:spPr>
          <a:xfrm>
            <a:off x="4025900" y="56596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/>
            </a:lvl2pPr>
            <a:lvl3pPr marL="0" indent="0" latinLnBrk="0">
              <a:spcBef>
                <a:spcPts val="0"/>
              </a:spcBef>
              <a:buNone/>
              <a:defRPr lang="sv-SE" sz="700"/>
            </a:lvl3pPr>
            <a:lvl4pPr marL="0" indent="0" latinLnBrk="0">
              <a:spcBef>
                <a:spcPts val="0"/>
              </a:spcBef>
              <a:buNone/>
              <a:defRPr lang="sv-SE" sz="700"/>
            </a:lvl4pPr>
            <a:lvl5pPr marL="0" indent="0" latinLnBrk="0">
              <a:spcBef>
                <a:spcPts val="0"/>
              </a:spcBef>
              <a:buNone/>
              <a:defRPr lang="sv-SE" sz="700"/>
            </a:lvl5pPr>
          </a:lstStyle>
          <a:p>
            <a:pPr lvl="0"/>
            <a:r>
              <a:rPr lang="sv-SE"/>
              <a:t>[Telefon] | [E-post]</a:t>
            </a:r>
          </a:p>
        </p:txBody>
      </p:sp>
      <p:sp>
        <p:nvSpPr>
          <p:cNvPr id="178" name="Platshållare 19 för text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421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[Namn]</a:t>
            </a:r>
          </a:p>
        </p:txBody>
      </p:sp>
      <p:sp>
        <p:nvSpPr>
          <p:cNvPr id="179" name="Platshållare 21 för text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129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[Titel]</a:t>
            </a:r>
          </a:p>
        </p:txBody>
      </p:sp>
      <p:sp>
        <p:nvSpPr>
          <p:cNvPr id="180" name="Platshållare 31 för text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660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[Företag]</a:t>
            </a:r>
          </a:p>
        </p:txBody>
      </p:sp>
      <p:sp>
        <p:nvSpPr>
          <p:cNvPr id="181" name="Platshållare 31 för text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004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[Gatuadress, postnummer postort]</a:t>
            </a:r>
          </a:p>
        </p:txBody>
      </p:sp>
      <p:sp>
        <p:nvSpPr>
          <p:cNvPr id="182" name="Platshållare 27 för text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11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sv-SE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/>
              <a:t>[Webbadress]</a:t>
            </a:r>
          </a:p>
        </p:txBody>
      </p:sp>
      <p:sp>
        <p:nvSpPr>
          <p:cNvPr id="183" name="Platshållare 23 för text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4" y="74884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/>
            </a:lvl2pPr>
            <a:lvl3pPr marL="0" indent="0" latinLnBrk="0">
              <a:spcBef>
                <a:spcPts val="0"/>
              </a:spcBef>
              <a:buNone/>
              <a:defRPr lang="sv-SE" sz="700"/>
            </a:lvl3pPr>
            <a:lvl4pPr marL="0" indent="0" latinLnBrk="0">
              <a:spcBef>
                <a:spcPts val="0"/>
              </a:spcBef>
              <a:buNone/>
              <a:defRPr lang="sv-SE" sz="700"/>
            </a:lvl4pPr>
            <a:lvl5pPr marL="0" indent="0" latinLnBrk="0">
              <a:spcBef>
                <a:spcPts val="0"/>
              </a:spcBef>
              <a:buNone/>
              <a:defRPr lang="sv-SE" sz="700"/>
            </a:lvl5pPr>
          </a:lstStyle>
          <a:p>
            <a:pPr lvl="0"/>
            <a:r>
              <a:rPr lang="sv-SE"/>
              <a:t>[Telefon] | [E-post]</a:t>
            </a:r>
          </a:p>
        </p:txBody>
      </p:sp>
      <p:sp>
        <p:nvSpPr>
          <p:cNvPr id="186" name="Platshållare 19 för text"/>
          <p:cNvSpPr>
            <a:spLocks noGrp="1"/>
          </p:cNvSpPr>
          <p:nvPr>
            <p:ph type="body" sz="quarter" idx="127" hasCustomPrompt="1"/>
          </p:nvPr>
        </p:nvSpPr>
        <p:spPr>
          <a:xfrm>
            <a:off x="4027886" y="66421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[Namn]</a:t>
            </a:r>
          </a:p>
        </p:txBody>
      </p:sp>
      <p:sp>
        <p:nvSpPr>
          <p:cNvPr id="187" name="Platshållare 21 för text"/>
          <p:cNvSpPr>
            <a:spLocks noGrp="1"/>
          </p:cNvSpPr>
          <p:nvPr>
            <p:ph type="body" sz="quarter" idx="128" hasCustomPrompt="1"/>
          </p:nvPr>
        </p:nvSpPr>
        <p:spPr>
          <a:xfrm>
            <a:off x="4026154" y="68129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[Titel]</a:t>
            </a:r>
          </a:p>
        </p:txBody>
      </p:sp>
      <p:sp>
        <p:nvSpPr>
          <p:cNvPr id="188" name="Platshållare 31 för text"/>
          <p:cNvSpPr>
            <a:spLocks noGrp="1"/>
          </p:cNvSpPr>
          <p:nvPr>
            <p:ph type="body" sz="quarter" idx="129" hasCustomPrompt="1"/>
          </p:nvPr>
        </p:nvSpPr>
        <p:spPr>
          <a:xfrm>
            <a:off x="4025900" y="70660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[Företag]</a:t>
            </a:r>
          </a:p>
        </p:txBody>
      </p:sp>
      <p:sp>
        <p:nvSpPr>
          <p:cNvPr id="189" name="Platshållare 31 för text"/>
          <p:cNvSpPr>
            <a:spLocks noGrp="1"/>
          </p:cNvSpPr>
          <p:nvPr>
            <p:ph type="body" sz="quarter" idx="130" hasCustomPrompt="1"/>
          </p:nvPr>
        </p:nvSpPr>
        <p:spPr>
          <a:xfrm>
            <a:off x="4025900" y="72004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[Gatuadress, postnummer postort]</a:t>
            </a:r>
          </a:p>
        </p:txBody>
      </p:sp>
      <p:sp>
        <p:nvSpPr>
          <p:cNvPr id="190" name="Platshållare 27 för text"/>
          <p:cNvSpPr>
            <a:spLocks noGrp="1"/>
          </p:cNvSpPr>
          <p:nvPr>
            <p:ph type="body" sz="quarter" idx="131" hasCustomPrompt="1"/>
          </p:nvPr>
        </p:nvSpPr>
        <p:spPr>
          <a:xfrm>
            <a:off x="4025900" y="73211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sv-SE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/>
              <a:t>[Webbadress]</a:t>
            </a:r>
          </a:p>
        </p:txBody>
      </p:sp>
      <p:sp>
        <p:nvSpPr>
          <p:cNvPr id="191" name="Platshållare 23 för text"/>
          <p:cNvSpPr>
            <a:spLocks noGrp="1"/>
          </p:cNvSpPr>
          <p:nvPr>
            <p:ph type="body" sz="quarter" idx="132" hasCustomPrompt="1"/>
          </p:nvPr>
        </p:nvSpPr>
        <p:spPr>
          <a:xfrm>
            <a:off x="4025900" y="74884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/>
            </a:lvl2pPr>
            <a:lvl3pPr marL="0" indent="0" latinLnBrk="0">
              <a:spcBef>
                <a:spcPts val="0"/>
              </a:spcBef>
              <a:buNone/>
              <a:defRPr lang="sv-SE" sz="700"/>
            </a:lvl3pPr>
            <a:lvl4pPr marL="0" indent="0" latinLnBrk="0">
              <a:spcBef>
                <a:spcPts val="0"/>
              </a:spcBef>
              <a:buNone/>
              <a:defRPr lang="sv-SE" sz="700"/>
            </a:lvl4pPr>
            <a:lvl5pPr marL="0" indent="0" latinLnBrk="0">
              <a:spcBef>
                <a:spcPts val="0"/>
              </a:spcBef>
              <a:buNone/>
              <a:defRPr lang="sv-SE" sz="700"/>
            </a:lvl5pPr>
          </a:lstStyle>
          <a:p>
            <a:pPr lvl="0"/>
            <a:r>
              <a:rPr lang="sv-SE"/>
              <a:t>[Telefon] | [E-post]</a:t>
            </a:r>
          </a:p>
        </p:txBody>
      </p:sp>
      <p:sp>
        <p:nvSpPr>
          <p:cNvPr id="194" name="Platshållare 19 för text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70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[Namn]</a:t>
            </a:r>
          </a:p>
        </p:txBody>
      </p:sp>
      <p:sp>
        <p:nvSpPr>
          <p:cNvPr id="195" name="Platshållare 21 för text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417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[Titel]</a:t>
            </a:r>
          </a:p>
        </p:txBody>
      </p:sp>
      <p:sp>
        <p:nvSpPr>
          <p:cNvPr id="196" name="Platshållare 31 för text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948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[Företag]</a:t>
            </a:r>
          </a:p>
        </p:txBody>
      </p:sp>
      <p:sp>
        <p:nvSpPr>
          <p:cNvPr id="197" name="Platshållare 31 för text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292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[Gatuadress, postnummer postort]</a:t>
            </a:r>
          </a:p>
        </p:txBody>
      </p:sp>
      <p:sp>
        <p:nvSpPr>
          <p:cNvPr id="198" name="Platshållare 27 för text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49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sv-SE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/>
              <a:t>[Webbadress]</a:t>
            </a:r>
          </a:p>
        </p:txBody>
      </p:sp>
      <p:sp>
        <p:nvSpPr>
          <p:cNvPr id="199" name="Platshållare 23 för text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4" y="93172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/>
            </a:lvl2pPr>
            <a:lvl3pPr marL="0" indent="0" latinLnBrk="0">
              <a:spcBef>
                <a:spcPts val="0"/>
              </a:spcBef>
              <a:buNone/>
              <a:defRPr lang="sv-SE" sz="700"/>
            </a:lvl3pPr>
            <a:lvl4pPr marL="0" indent="0" latinLnBrk="0">
              <a:spcBef>
                <a:spcPts val="0"/>
              </a:spcBef>
              <a:buNone/>
              <a:defRPr lang="sv-SE" sz="700"/>
            </a:lvl4pPr>
            <a:lvl5pPr marL="0" indent="0" latinLnBrk="0">
              <a:spcBef>
                <a:spcPts val="0"/>
              </a:spcBef>
              <a:buNone/>
              <a:defRPr lang="sv-SE" sz="700"/>
            </a:lvl5pPr>
          </a:lstStyle>
          <a:p>
            <a:pPr lvl="0"/>
            <a:r>
              <a:rPr lang="sv-SE"/>
              <a:t>[Telefon] | [E-post]</a:t>
            </a:r>
          </a:p>
        </p:txBody>
      </p:sp>
      <p:sp>
        <p:nvSpPr>
          <p:cNvPr id="202" name="Platshållare 19 för text"/>
          <p:cNvSpPr>
            <a:spLocks noGrp="1"/>
          </p:cNvSpPr>
          <p:nvPr>
            <p:ph type="body" sz="quarter" idx="141" hasCustomPrompt="1"/>
          </p:nvPr>
        </p:nvSpPr>
        <p:spPr>
          <a:xfrm>
            <a:off x="4027886" y="8470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1200" b="0" cap="none" baseline="0">
                <a:solidFill>
                  <a:schemeClr val="accent3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900"/>
            </a:lvl2pPr>
            <a:lvl3pPr marL="0" indent="0" latinLnBrk="0">
              <a:spcBef>
                <a:spcPts val="0"/>
              </a:spcBef>
              <a:buNone/>
              <a:defRPr lang="sv-SE" sz="900"/>
            </a:lvl3pPr>
            <a:lvl4pPr marL="0" indent="0" latinLnBrk="0">
              <a:spcBef>
                <a:spcPts val="0"/>
              </a:spcBef>
              <a:buNone/>
              <a:defRPr lang="sv-SE" sz="900"/>
            </a:lvl4pPr>
            <a:lvl5pPr marL="0" indent="0" latinLnBrk="0">
              <a:spcBef>
                <a:spcPts val="0"/>
              </a:spcBef>
              <a:buNone/>
              <a:defRPr lang="sv-SE" sz="900"/>
            </a:lvl5pPr>
          </a:lstStyle>
          <a:p>
            <a:pPr lvl="0"/>
            <a:r>
              <a:rPr lang="sv-SE"/>
              <a:t>[Namn]</a:t>
            </a:r>
          </a:p>
        </p:txBody>
      </p:sp>
      <p:sp>
        <p:nvSpPr>
          <p:cNvPr id="203" name="Platshållare 21 för text"/>
          <p:cNvSpPr>
            <a:spLocks noGrp="1"/>
          </p:cNvSpPr>
          <p:nvPr>
            <p:ph type="body" sz="quarter" idx="142" hasCustomPrompt="1"/>
          </p:nvPr>
        </p:nvSpPr>
        <p:spPr>
          <a:xfrm>
            <a:off x="4026154" y="86417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[Titel]</a:t>
            </a:r>
          </a:p>
        </p:txBody>
      </p:sp>
      <p:sp>
        <p:nvSpPr>
          <p:cNvPr id="204" name="Platshållare 31 för text"/>
          <p:cNvSpPr>
            <a:spLocks noGrp="1"/>
          </p:cNvSpPr>
          <p:nvPr>
            <p:ph type="body" sz="quarter" idx="143" hasCustomPrompt="1"/>
          </p:nvPr>
        </p:nvSpPr>
        <p:spPr>
          <a:xfrm>
            <a:off x="4025900" y="88948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900" b="0" cap="none" baseline="0">
                <a:solidFill>
                  <a:schemeClr val="accent6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[Företag]</a:t>
            </a:r>
          </a:p>
        </p:txBody>
      </p:sp>
      <p:sp>
        <p:nvSpPr>
          <p:cNvPr id="205" name="Platshållare 31 för text"/>
          <p:cNvSpPr>
            <a:spLocks noGrp="1"/>
          </p:cNvSpPr>
          <p:nvPr>
            <p:ph type="body" sz="quarter" idx="144" hasCustomPrompt="1"/>
          </p:nvPr>
        </p:nvSpPr>
        <p:spPr>
          <a:xfrm>
            <a:off x="4025900" y="90292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sv-SE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sv-SE"/>
              <a:t>[Gatuadress, postnummer postort]</a:t>
            </a:r>
          </a:p>
        </p:txBody>
      </p:sp>
      <p:sp>
        <p:nvSpPr>
          <p:cNvPr id="206" name="Platshållare 27 för text"/>
          <p:cNvSpPr>
            <a:spLocks noGrp="1"/>
          </p:cNvSpPr>
          <p:nvPr>
            <p:ph type="body" sz="quarter" idx="145" hasCustomPrompt="1"/>
          </p:nvPr>
        </p:nvSpPr>
        <p:spPr>
          <a:xfrm>
            <a:off x="4025900" y="9149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sv-SE" sz="800" b="0" baseline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sv-SE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/>
              <a:t>[Webbadress]</a:t>
            </a:r>
          </a:p>
        </p:txBody>
      </p:sp>
      <p:sp>
        <p:nvSpPr>
          <p:cNvPr id="207" name="Platshållare 23 för text"/>
          <p:cNvSpPr>
            <a:spLocks noGrp="1"/>
          </p:cNvSpPr>
          <p:nvPr>
            <p:ph type="body" sz="quarter" idx="146" hasCustomPrompt="1"/>
          </p:nvPr>
        </p:nvSpPr>
        <p:spPr>
          <a:xfrm>
            <a:off x="4030786" y="93172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sv-SE" sz="800" b="0">
                <a:solidFill>
                  <a:schemeClr val="accent5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sv-SE" sz="700"/>
            </a:lvl2pPr>
            <a:lvl3pPr marL="0" indent="0" latinLnBrk="0">
              <a:spcBef>
                <a:spcPts val="0"/>
              </a:spcBef>
              <a:buNone/>
              <a:defRPr lang="sv-SE" sz="700"/>
            </a:lvl3pPr>
            <a:lvl4pPr marL="0" indent="0" latinLnBrk="0">
              <a:spcBef>
                <a:spcPts val="0"/>
              </a:spcBef>
              <a:buNone/>
              <a:defRPr lang="sv-SE" sz="700"/>
            </a:lvl4pPr>
            <a:lvl5pPr marL="0" indent="0" latinLnBrk="0">
              <a:spcBef>
                <a:spcPts val="0"/>
              </a:spcBef>
              <a:buNone/>
              <a:defRPr lang="sv-SE" sz="700"/>
            </a:lvl5pPr>
          </a:lstStyle>
          <a:p>
            <a:pPr lvl="0"/>
            <a:r>
              <a:rPr lang="sv-SE"/>
              <a:t>[Telefon] | [E-post]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visitkortsrutnät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Rektangel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" name="Rektangel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1" name="Rektangel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Rektangel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3" name="Rektangel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" name="Rektangel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5" name="Rektangel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8" name="Rektangel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" name="Platshållare 1 för rubrik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v-SE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t>2013-12-10</a:t>
            </a:fld>
            <a:endParaRPr lang="sv-SE"/>
          </a:p>
        </p:txBody>
      </p:sp>
      <p:sp>
        <p:nvSpPr>
          <p:cNvPr id="5" name="Platshållare 4 för sidfot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v-SE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v-SE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sv-SE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sv-S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2592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4464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tshållare 88 för text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/>
              <a:t>Robert Tamburello</a:t>
            </a:r>
          </a:p>
        </p:txBody>
      </p:sp>
      <p:sp>
        <p:nvSpPr>
          <p:cNvPr id="90" name="Platshållare 89 för text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/>
              <a:t>Vice VD</a:t>
            </a:r>
          </a:p>
        </p:txBody>
      </p:sp>
      <p:sp>
        <p:nvSpPr>
          <p:cNvPr id="92" name="Platshållare 91 för text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sv-SE"/>
              <a:t>Fabrikam</a:t>
            </a:r>
          </a:p>
        </p:txBody>
      </p:sp>
      <p:sp>
        <p:nvSpPr>
          <p:cNvPr id="91" name="Platshållare 90 för text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1234 First Street  | Brunswick, GA 98052</a:t>
            </a:r>
          </a:p>
        </p:txBody>
      </p:sp>
      <p:sp>
        <p:nvSpPr>
          <p:cNvPr id="95" name="Platshållare 94 för text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sv-SE" dirty="0"/>
              <a:t>www.fabrikam.com</a:t>
            </a:r>
          </a:p>
        </p:txBody>
      </p:sp>
      <p:sp>
        <p:nvSpPr>
          <p:cNvPr id="93" name="Platshållare 92 för text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sv-SE"/>
              <a:t>360.555.0150 | rtamburello@fabrikam.com</a:t>
            </a:r>
          </a:p>
        </p:txBody>
      </p:sp>
      <p:sp>
        <p:nvSpPr>
          <p:cNvPr id="337" name="Platshållare 336 för text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38" name="Platshållare 337 för text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39" name="Platshållare 338 för text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40" name="Platshållare 339 för text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41" name="Platshållare 340 för text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42" name="Platshållare 341 för text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43" name="Platshållare 342 för text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44" name="Platshållare 343 för text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45" name="Platshållare 344 för text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46" name="Platshållare 345 för text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47" name="Platshållare 346 för text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48" name="Platshållare 347 för text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49" name="Platshållare 348 för text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50" name="Platshållare 349 för text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51" name="Platshållare 350 för text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52" name="Platshållare 351 för text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53" name="Platshållare 352 för text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54" name="Platshållare 353 för text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55" name="Platshållare 354 för text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56" name="Platshållare 355 för text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57" name="Platshållare 356 för text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58" name="Platshållare 357 för text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59" name="Platshållare 358 för text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60" name="Platshållare 359 för text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61" name="Platshållare 360 för text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62" name="Platshållare 361 för text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63" name="Platshållare 362 för text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64" name="Platshållare 363 för text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65" name="Platshållare 364 för text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66" name="Platshållare 365 för text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67" name="Platshållare 366 för text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68" name="Platshållare 367 för text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69" name="Platshållare 368 för text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70" name="Platshållare 369 för text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71" name="Platshållare 370 för text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72" name="Platshållare 371 för text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73" name="Platshållare 372 för text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74" name="Platshållare 373 för text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75" name="Platshållare 374 för text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76" name="Platshållare 375 för text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77" name="Platshållare 376 för text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78" name="Platshållare 377 för text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79" name="Platshållare 378 för text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0" name="Platshållare 379 för text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1" name="Platshållare 380 för text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2" name="Platshållare 381 för text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3" name="Platshållare 382 för text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4" name="Platshållare 383 för text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5" name="Platshållare 384 för text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6" name="Platshållare 385 för text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7" name="Platshållare 386 för text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8" name="Platshållare 387 för text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9" name="Platshållare 388 för text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90" name="Platshållare 389 för text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9" name="Bild 8" descr="Logotyp" title="Exempelbild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730230"/>
            <a:ext cx="601034" cy="180000"/>
          </a:xfrm>
          <a:prstGeom prst="rect">
            <a:avLst/>
          </a:prstGeom>
        </p:spPr>
      </p:pic>
      <p:pic>
        <p:nvPicPr>
          <p:cNvPr id="80" name="Bild 79" descr="Logotyp" title="Exempelbild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730230"/>
            <a:ext cx="601034" cy="180000"/>
          </a:xfrm>
          <a:prstGeom prst="rect">
            <a:avLst/>
          </a:prstGeom>
        </p:spPr>
      </p:pic>
      <p:pic>
        <p:nvPicPr>
          <p:cNvPr id="81" name="Bild 80" descr="Logotyp" title="Exempelbild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2563200"/>
            <a:ext cx="601034" cy="180000"/>
          </a:xfrm>
          <a:prstGeom prst="rect">
            <a:avLst/>
          </a:prstGeom>
        </p:spPr>
      </p:pic>
      <p:pic>
        <p:nvPicPr>
          <p:cNvPr id="82" name="Bild 81" descr="Logotyp" title="Exempelbild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2563200"/>
            <a:ext cx="601034" cy="180000"/>
          </a:xfrm>
          <a:prstGeom prst="rect">
            <a:avLst/>
          </a:prstGeom>
        </p:spPr>
      </p:pic>
      <p:pic>
        <p:nvPicPr>
          <p:cNvPr id="83" name="Bild 82" descr="Logotyp" title="Exempelbild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4392000"/>
            <a:ext cx="601034" cy="180000"/>
          </a:xfrm>
          <a:prstGeom prst="rect">
            <a:avLst/>
          </a:prstGeom>
        </p:spPr>
      </p:pic>
      <p:pic>
        <p:nvPicPr>
          <p:cNvPr id="84" name="Bild 83" descr="Logotyp" title="Exempelbild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4392000"/>
            <a:ext cx="601034" cy="180000"/>
          </a:xfrm>
          <a:prstGeom prst="rect">
            <a:avLst/>
          </a:prstGeom>
        </p:spPr>
      </p:pic>
      <p:pic>
        <p:nvPicPr>
          <p:cNvPr id="85" name="Bild 84" descr="Logotyp" title="Exempelbild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220800"/>
            <a:ext cx="601034" cy="180000"/>
          </a:xfrm>
          <a:prstGeom prst="rect">
            <a:avLst/>
          </a:prstGeom>
        </p:spPr>
      </p:pic>
      <p:pic>
        <p:nvPicPr>
          <p:cNvPr id="86" name="Bild 85" descr="Logotyp" title="Exempelbild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220800"/>
            <a:ext cx="601034" cy="180000"/>
          </a:xfrm>
          <a:prstGeom prst="rect">
            <a:avLst/>
          </a:prstGeom>
        </p:spPr>
      </p:pic>
      <p:pic>
        <p:nvPicPr>
          <p:cNvPr id="87" name="Bild 86" descr="Logotyp" title="Exempelbild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8049600"/>
            <a:ext cx="601034" cy="180000"/>
          </a:xfrm>
          <a:prstGeom prst="rect">
            <a:avLst/>
          </a:prstGeom>
        </p:spPr>
      </p:pic>
      <p:pic>
        <p:nvPicPr>
          <p:cNvPr id="88" name="Bild 87" descr="Logotyp" title="Exempelbild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8049600"/>
            <a:ext cx="601034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kort logotyp och namn med inledande versal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Det här värdet visar hur många gånger objektet har sparats eller genomgåtts. Värdet uppdateras i programmet efter varje genomgång.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DCD46B-3945-411C-AF3D-A546813FD7D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2F36FFD-7C24-47D7-8F42-C960F8D55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73AC6B6-C4EF-427F-B5D4-911AF4E50C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</Words>
  <Application>Microsoft Office PowerPoint</Application>
  <PresentationFormat>Anpassad</PresentationFormat>
  <Paragraphs>10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Cambria</vt:lpstr>
      <vt:lpstr>Visitkort logotyp och namn med inledande versal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2013-07-30T12:17:19Z</dcterms:created>
  <dcterms:modified xsi:type="dcterms:W3CDTF">2013-12-10T10:05:12Z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