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200" d="100"/>
          <a:sy n="200" d="100"/>
        </p:scale>
        <p:origin x="-102" y="-3738"/>
      </p:cViewPr>
      <p:guideLst>
        <p:guide pos="2448"/>
        <p:guide orient="horz"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sv-SE" sz="1200"/>
            </a:lvl1pPr>
          </a:lstStyle>
          <a:p>
            <a:fld id="{AAA1FAB4-6D67-4D9A-8B9F-E4530F6DE81E}" type="datetimeFigureOut">
              <a:rPr lang="sv-SE" smtClean="0"/>
              <a:t>2013-12-13</a:t>
            </a:fld>
            <a:endParaRPr lang="sv-SE"/>
          </a:p>
        </p:txBody>
      </p:sp>
      <p:sp>
        <p:nvSpPr>
          <p:cNvPr id="4" name="Platshållare 3 för sidfot"/>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sv-SE" sz="1200"/>
            </a:lvl1pPr>
          </a:lstStyle>
          <a:p>
            <a:fld id="{877907D8-5914-4663-929A-4C8E5FFDEBBB}" type="slidenum">
              <a:rPr lang="sv-SE" smtClean="0"/>
              <a:t>‹#›</a:t>
            </a:fld>
            <a:endParaRPr lang="sv-SE"/>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sv-SE" sz="1200"/>
            </a:lvl1pPr>
          </a:lstStyle>
          <a:p>
            <a:fld id="{085F4EFC-11B2-408A-A3EB-619432DF2FB3}" type="datetimeFigureOut">
              <a:t>2013-12-13</a:t>
            </a:fld>
            <a:endParaRPr lang="sv-SE"/>
          </a:p>
        </p:txBody>
      </p:sp>
      <p:sp>
        <p:nvSpPr>
          <p:cNvPr id="4" name="Platshållare 3 för bildobjekt"/>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sv-SE" sz="1200"/>
            </a:lvl1pPr>
          </a:lstStyle>
          <a:p>
            <a:fld id="{037336D3-8344-4427-A975-48AA68DBEEBD}" type="slidenum">
              <a:t>‹#›</a:t>
            </a:fld>
            <a:endParaRPr lang="sv-SE"/>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r>
              <a:rPr lang="sv-SE" dirty="0" smtClean="0"/>
              <a:t>Om du vill ändra det första exempelvisitkortet</a:t>
            </a:r>
            <a:r>
              <a:rPr lang="sv-SE" baseline="0" dirty="0" smtClean="0"/>
              <a:t> ersätter du innehållet med ditt eget. Om du vill ändra logotypen markerar du bilden “ersätt med LOGOTYP” och väljer Ändra bild på fliken Bildverktygsformat. Om du hellre vill börja om från början trycker du på knappen Ny bild på fliken Start för att infoga en ny sida. Nu skriver du din text i de tomma platshållarna och lägger till din logotyp med hjälp av Infoga bild.</a:t>
            </a:r>
            <a:endParaRPr lang="sv-SE" dirty="0"/>
          </a:p>
        </p:txBody>
      </p:sp>
      <p:sp>
        <p:nvSpPr>
          <p:cNvPr id="4" name="Platshållare 3 för bildnummer"/>
          <p:cNvSpPr>
            <a:spLocks noGrp="1"/>
          </p:cNvSpPr>
          <p:nvPr>
            <p:ph type="sldNum" sz="quarter" idx="10"/>
          </p:nvPr>
        </p:nvSpPr>
        <p:spPr/>
        <p:txBody>
          <a:bodyPr/>
          <a:lstStyle/>
          <a:p>
            <a:fld id="{037336D3-8344-4427-A975-48AA68DBEEBD}" type="slidenum">
              <a:rPr lang="sv-SE" smtClean="0"/>
              <a:t>1</a:t>
            </a:fld>
            <a:endParaRPr lang="sv-SE"/>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kort 10-upp">
    <p:spTree>
      <p:nvGrpSpPr>
        <p:cNvPr id="1" name=""/>
        <p:cNvGrpSpPr/>
        <p:nvPr/>
      </p:nvGrpSpPr>
      <p:grpSpPr>
        <a:xfrm>
          <a:off x="0" y="0"/>
          <a:ext cx="0" cy="0"/>
          <a:chOff x="0" y="0"/>
          <a:chExt cx="0" cy="0"/>
        </a:xfrm>
      </p:grpSpPr>
      <p:sp>
        <p:nvSpPr>
          <p:cNvPr id="20" name="Platshållare 19 för text"/>
          <p:cNvSpPr>
            <a:spLocks noGrp="1"/>
          </p:cNvSpPr>
          <p:nvPr>
            <p:ph type="body" sz="quarter" idx="10" hasCustomPrompt="1"/>
          </p:nvPr>
        </p:nvSpPr>
        <p:spPr>
          <a:xfrm>
            <a:off x="914400" y="635790"/>
            <a:ext cx="1905000" cy="185282"/>
          </a:xfrm>
        </p:spPr>
        <p:txBody>
          <a:bodyPr lIns="0" tIns="0" rIns="0" bIns="0" anchor="t">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2" name="Platshållare 21 för text"/>
          <p:cNvSpPr>
            <a:spLocks noGrp="1"/>
          </p:cNvSpPr>
          <p:nvPr>
            <p:ph type="body" sz="quarter" idx="11" hasCustomPrompt="1"/>
          </p:nvPr>
        </p:nvSpPr>
        <p:spPr>
          <a:xfrm>
            <a:off x="914400" y="816875"/>
            <a:ext cx="1901536" cy="140384"/>
          </a:xfrm>
        </p:spPr>
        <p:txBody>
          <a:bodyPr lIns="0" tIns="0" rIns="0" bIns="0" anchor="t">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112" name="Platshållare 31 för text"/>
          <p:cNvSpPr>
            <a:spLocks noGrp="1"/>
          </p:cNvSpPr>
          <p:nvPr>
            <p:ph type="body" sz="quarter" idx="80" hasCustomPrompt="1"/>
          </p:nvPr>
        </p:nvSpPr>
        <p:spPr>
          <a:xfrm>
            <a:off x="914400" y="1524408"/>
            <a:ext cx="2743200" cy="140081"/>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32" name="Platshållare 31 för text"/>
          <p:cNvSpPr>
            <a:spLocks noGrp="1"/>
          </p:cNvSpPr>
          <p:nvPr>
            <p:ph type="body" sz="quarter" idx="16" hasCustomPrompt="1"/>
          </p:nvPr>
        </p:nvSpPr>
        <p:spPr>
          <a:xfrm>
            <a:off x="914400" y="1666459"/>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dirty="0"/>
              <a:t>[Gatuadress, </a:t>
            </a:r>
            <a:r>
              <a:rPr lang="sv-SE" noProof="0" dirty="0"/>
              <a:t>postnummer</a:t>
            </a:r>
            <a:r>
              <a:rPr lang="sv-SE" dirty="0"/>
              <a:t> postort]</a:t>
            </a:r>
          </a:p>
        </p:txBody>
      </p:sp>
      <p:sp>
        <p:nvSpPr>
          <p:cNvPr id="24" name="Platshållare 23 för text"/>
          <p:cNvSpPr>
            <a:spLocks noGrp="1"/>
          </p:cNvSpPr>
          <p:nvPr>
            <p:ph type="body" sz="quarter" idx="12" hasCustomPrompt="1"/>
          </p:nvPr>
        </p:nvSpPr>
        <p:spPr>
          <a:xfrm>
            <a:off x="914398" y="1908949"/>
            <a:ext cx="228602" cy="128016"/>
          </a:xfrm>
        </p:spPr>
        <p:txBody>
          <a:bodyPr lIns="0" tIns="0" rIns="0" bIns="0" anchor="t">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125" name="Platshållare 23 för text"/>
          <p:cNvSpPr>
            <a:spLocks noGrp="1"/>
          </p:cNvSpPr>
          <p:nvPr>
            <p:ph type="body" sz="quarter" idx="82" hasCustomPrompt="1"/>
          </p:nvPr>
        </p:nvSpPr>
        <p:spPr>
          <a:xfrm>
            <a:off x="1154540" y="1892647"/>
            <a:ext cx="762000" cy="128016"/>
          </a:xfrm>
        </p:spPr>
        <p:txBody>
          <a:bodyPr lIns="0" tIns="0" rIns="0" bIns="0" anchor="t">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113" name="Platshållare 23 för text"/>
          <p:cNvSpPr>
            <a:spLocks noGrp="1"/>
          </p:cNvSpPr>
          <p:nvPr>
            <p:ph type="body" sz="quarter" idx="81" hasCustomPrompt="1"/>
          </p:nvPr>
        </p:nvSpPr>
        <p:spPr>
          <a:xfrm>
            <a:off x="1913655" y="1908949"/>
            <a:ext cx="343495" cy="128016"/>
          </a:xfrm>
        </p:spPr>
        <p:txBody>
          <a:bodyPr lIns="0" tIns="0" rIns="0" bIns="0" anchor="t">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137" name="Platshållare 23 för text"/>
          <p:cNvSpPr>
            <a:spLocks noGrp="1"/>
          </p:cNvSpPr>
          <p:nvPr>
            <p:ph type="body" sz="quarter" idx="83" hasCustomPrompt="1"/>
          </p:nvPr>
        </p:nvSpPr>
        <p:spPr>
          <a:xfrm>
            <a:off x="2265562" y="1892647"/>
            <a:ext cx="1392038" cy="128016"/>
          </a:xfrm>
        </p:spPr>
        <p:txBody>
          <a:bodyPr lIns="0" tIns="0" rIns="0" bIns="0" anchor="t">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8" name="Platshållare 27 för text"/>
          <p:cNvSpPr>
            <a:spLocks noGrp="1"/>
          </p:cNvSpPr>
          <p:nvPr>
            <p:ph type="body" sz="quarter" idx="14" hasCustomPrompt="1"/>
          </p:nvPr>
        </p:nvSpPr>
        <p:spPr>
          <a:xfrm>
            <a:off x="914400" y="2016185"/>
            <a:ext cx="296388" cy="12801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148" name="Platshållare 27 för text"/>
          <p:cNvSpPr>
            <a:spLocks noGrp="1"/>
          </p:cNvSpPr>
          <p:nvPr>
            <p:ph type="body" sz="quarter" idx="84" hasCustomPrompt="1"/>
          </p:nvPr>
        </p:nvSpPr>
        <p:spPr>
          <a:xfrm>
            <a:off x="1219200" y="2019939"/>
            <a:ext cx="2438400" cy="128016"/>
          </a:xfrm>
        </p:spPr>
        <p:txBody>
          <a:bodyPr lIns="0" tIns="0" rIns="0" bIns="0" anchor="t">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169" name="Platshållare 19 för text"/>
          <p:cNvSpPr>
            <a:spLocks noGrp="1"/>
          </p:cNvSpPr>
          <p:nvPr>
            <p:ph type="body" sz="quarter" idx="85" hasCustomPrompt="1"/>
          </p:nvPr>
        </p:nvSpPr>
        <p:spPr>
          <a:xfrm>
            <a:off x="914400" y="24842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170" name="Platshållare 21 för text"/>
          <p:cNvSpPr>
            <a:spLocks noGrp="1"/>
          </p:cNvSpPr>
          <p:nvPr>
            <p:ph type="body" sz="quarter" idx="86" hasCustomPrompt="1"/>
          </p:nvPr>
        </p:nvSpPr>
        <p:spPr>
          <a:xfrm>
            <a:off x="914400" y="26550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171" name="Platshållare 31 för text"/>
          <p:cNvSpPr>
            <a:spLocks noGrp="1"/>
          </p:cNvSpPr>
          <p:nvPr>
            <p:ph type="body" sz="quarter" idx="87" hasCustomPrompt="1"/>
          </p:nvPr>
        </p:nvSpPr>
        <p:spPr>
          <a:xfrm>
            <a:off x="914400" y="3356427"/>
            <a:ext cx="2743200" cy="128016"/>
          </a:xfrm>
        </p:spPr>
        <p:txBody>
          <a:bodyPr lIns="0" tIns="0" rIns="0" bIns="0">
            <a:noAutofit/>
          </a:bodyPr>
          <a:lstStyle>
            <a:lvl1pPr marL="0" indent="0" latinLnBrk="0">
              <a:lnSpc>
                <a:spcPct val="80000"/>
              </a:lnSpc>
              <a:spcBef>
                <a:spcPts val="0"/>
              </a:spcBef>
              <a:buNone/>
              <a:defRPr lang="sv-SE" sz="900" b="1" baseline="0">
                <a:solidFill>
                  <a:schemeClr val="tx1">
                    <a:lumMod val="65000"/>
                    <a:lumOff val="35000"/>
                  </a:schemeClr>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172" name="Platshållare 31 för text"/>
          <p:cNvSpPr>
            <a:spLocks noGrp="1"/>
          </p:cNvSpPr>
          <p:nvPr>
            <p:ph type="body" sz="quarter" idx="88" hasCustomPrompt="1"/>
          </p:nvPr>
        </p:nvSpPr>
        <p:spPr>
          <a:xfrm>
            <a:off x="914400" y="3498477"/>
            <a:ext cx="2743200" cy="128016"/>
          </a:xfrm>
        </p:spPr>
        <p:txBody>
          <a:bodyPr lIns="0" tIns="0" rIns="0" bIns="0">
            <a:noAutofit/>
          </a:bodyPr>
          <a:lstStyle>
            <a:lvl1pPr marL="0" indent="0" latinLnBrk="0">
              <a:lnSpc>
                <a:spcPct val="80000"/>
              </a:lnSpc>
              <a:spcBef>
                <a:spcPts val="0"/>
              </a:spcBef>
              <a:buNone/>
              <a:defRPr lang="sv-SE" sz="900">
                <a:solidFill>
                  <a:schemeClr val="tx1">
                    <a:lumMod val="65000"/>
                    <a:lumOff val="35000"/>
                  </a:schemeClr>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173" name="Platshållare 23 för text"/>
          <p:cNvSpPr>
            <a:spLocks noGrp="1"/>
          </p:cNvSpPr>
          <p:nvPr>
            <p:ph type="body" sz="quarter" idx="89" hasCustomPrompt="1"/>
          </p:nvPr>
        </p:nvSpPr>
        <p:spPr>
          <a:xfrm>
            <a:off x="914398" y="37433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174" name="Platshållare 23 för text"/>
          <p:cNvSpPr>
            <a:spLocks noGrp="1"/>
          </p:cNvSpPr>
          <p:nvPr>
            <p:ph type="body" sz="quarter" idx="90" hasCustomPrompt="1"/>
          </p:nvPr>
        </p:nvSpPr>
        <p:spPr>
          <a:xfrm>
            <a:off x="1154540" y="3731808"/>
            <a:ext cx="7620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175" name="Platshållare 23 för text"/>
          <p:cNvSpPr>
            <a:spLocks noGrp="1"/>
          </p:cNvSpPr>
          <p:nvPr>
            <p:ph type="body" sz="quarter" idx="91" hasCustomPrompt="1"/>
          </p:nvPr>
        </p:nvSpPr>
        <p:spPr>
          <a:xfrm>
            <a:off x="1913655" y="3743348"/>
            <a:ext cx="351907"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176" name="Platshållare 23 för text"/>
          <p:cNvSpPr>
            <a:spLocks noGrp="1"/>
          </p:cNvSpPr>
          <p:nvPr>
            <p:ph type="body" sz="quarter" idx="92" hasCustomPrompt="1"/>
          </p:nvPr>
        </p:nvSpPr>
        <p:spPr>
          <a:xfrm>
            <a:off x="2265562" y="3731808"/>
            <a:ext cx="1392038"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177" name="Platshållare 27 för text"/>
          <p:cNvSpPr>
            <a:spLocks noGrp="1"/>
          </p:cNvSpPr>
          <p:nvPr>
            <p:ph type="body" sz="quarter" idx="93" hasCustomPrompt="1"/>
          </p:nvPr>
        </p:nvSpPr>
        <p:spPr>
          <a:xfrm>
            <a:off x="914400" y="3869632"/>
            <a:ext cx="304800" cy="12801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178" name="Platshållare 27 för text"/>
          <p:cNvSpPr>
            <a:spLocks noGrp="1"/>
          </p:cNvSpPr>
          <p:nvPr>
            <p:ph type="body" sz="quarter" idx="94" hasCustomPrompt="1"/>
          </p:nvPr>
        </p:nvSpPr>
        <p:spPr>
          <a:xfrm>
            <a:off x="1219200" y="3863862"/>
            <a:ext cx="2438400"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179" name="Platshållare 19 för text"/>
          <p:cNvSpPr>
            <a:spLocks noGrp="1"/>
          </p:cNvSpPr>
          <p:nvPr>
            <p:ph type="body" sz="quarter" idx="95" hasCustomPrompt="1"/>
          </p:nvPr>
        </p:nvSpPr>
        <p:spPr>
          <a:xfrm>
            <a:off x="914400" y="4309133"/>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180" name="Platshållare 21 för text"/>
          <p:cNvSpPr>
            <a:spLocks noGrp="1"/>
          </p:cNvSpPr>
          <p:nvPr>
            <p:ph type="body" sz="quarter" idx="96" hasCustomPrompt="1"/>
          </p:nvPr>
        </p:nvSpPr>
        <p:spPr>
          <a:xfrm>
            <a:off x="914400" y="4479961"/>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181" name="Platshållare 31 för text"/>
          <p:cNvSpPr>
            <a:spLocks noGrp="1"/>
          </p:cNvSpPr>
          <p:nvPr>
            <p:ph type="body" sz="quarter" idx="97" hasCustomPrompt="1"/>
          </p:nvPr>
        </p:nvSpPr>
        <p:spPr>
          <a:xfrm>
            <a:off x="914400" y="5181311"/>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182" name="Platshållare 31 för text"/>
          <p:cNvSpPr>
            <a:spLocks noGrp="1"/>
          </p:cNvSpPr>
          <p:nvPr>
            <p:ph type="body" sz="quarter" idx="98" hasCustomPrompt="1"/>
          </p:nvPr>
        </p:nvSpPr>
        <p:spPr>
          <a:xfrm>
            <a:off x="914400" y="5323361"/>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183" name="Platshållare 23 för text"/>
          <p:cNvSpPr>
            <a:spLocks noGrp="1"/>
          </p:cNvSpPr>
          <p:nvPr>
            <p:ph type="body" sz="quarter" idx="99" hasCustomPrompt="1"/>
          </p:nvPr>
        </p:nvSpPr>
        <p:spPr>
          <a:xfrm>
            <a:off x="914398" y="5568232"/>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184" name="Platshållare 23 för text"/>
          <p:cNvSpPr>
            <a:spLocks noGrp="1"/>
          </p:cNvSpPr>
          <p:nvPr>
            <p:ph type="body" sz="quarter" idx="100" hasCustomPrompt="1"/>
          </p:nvPr>
        </p:nvSpPr>
        <p:spPr>
          <a:xfrm>
            <a:off x="1154540" y="5556692"/>
            <a:ext cx="7620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185" name="Platshållare 23 för text"/>
          <p:cNvSpPr>
            <a:spLocks noGrp="1"/>
          </p:cNvSpPr>
          <p:nvPr>
            <p:ph type="body" sz="quarter" idx="101" hasCustomPrompt="1"/>
          </p:nvPr>
        </p:nvSpPr>
        <p:spPr>
          <a:xfrm>
            <a:off x="1913655" y="5568015"/>
            <a:ext cx="343495" cy="131745"/>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186" name="Platshållare 23 för text"/>
          <p:cNvSpPr>
            <a:spLocks noGrp="1"/>
          </p:cNvSpPr>
          <p:nvPr>
            <p:ph type="body" sz="quarter" idx="102" hasCustomPrompt="1"/>
          </p:nvPr>
        </p:nvSpPr>
        <p:spPr>
          <a:xfrm>
            <a:off x="2268690" y="5556692"/>
            <a:ext cx="138891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187" name="Platshållare 27 för text"/>
          <p:cNvSpPr>
            <a:spLocks noGrp="1"/>
          </p:cNvSpPr>
          <p:nvPr>
            <p:ph type="body" sz="quarter" idx="103" hasCustomPrompt="1"/>
          </p:nvPr>
        </p:nvSpPr>
        <p:spPr>
          <a:xfrm>
            <a:off x="914400" y="5694516"/>
            <a:ext cx="304800" cy="135932"/>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188" name="Platshållare 27 för text"/>
          <p:cNvSpPr>
            <a:spLocks noGrp="1"/>
          </p:cNvSpPr>
          <p:nvPr>
            <p:ph type="body" sz="quarter" idx="104" hasCustomPrompt="1"/>
          </p:nvPr>
        </p:nvSpPr>
        <p:spPr>
          <a:xfrm>
            <a:off x="1219200" y="5688746"/>
            <a:ext cx="2438400"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189" name="Platshållare 19 för text"/>
          <p:cNvSpPr>
            <a:spLocks noGrp="1"/>
          </p:cNvSpPr>
          <p:nvPr>
            <p:ph type="body" sz="quarter" idx="105" hasCustomPrompt="1"/>
          </p:nvPr>
        </p:nvSpPr>
        <p:spPr>
          <a:xfrm>
            <a:off x="914400" y="61413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190" name="Platshållare 21 för text"/>
          <p:cNvSpPr>
            <a:spLocks noGrp="1"/>
          </p:cNvSpPr>
          <p:nvPr>
            <p:ph type="body" sz="quarter" idx="106" hasCustomPrompt="1"/>
          </p:nvPr>
        </p:nvSpPr>
        <p:spPr>
          <a:xfrm>
            <a:off x="914400" y="63121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191" name="Platshållare 31 för text"/>
          <p:cNvSpPr>
            <a:spLocks noGrp="1"/>
          </p:cNvSpPr>
          <p:nvPr>
            <p:ph type="body" sz="quarter" idx="107" hasCustomPrompt="1"/>
          </p:nvPr>
        </p:nvSpPr>
        <p:spPr>
          <a:xfrm>
            <a:off x="914400" y="7013527"/>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192" name="Platshållare 31 för text"/>
          <p:cNvSpPr>
            <a:spLocks noGrp="1"/>
          </p:cNvSpPr>
          <p:nvPr>
            <p:ph type="body" sz="quarter" idx="108" hasCustomPrompt="1"/>
          </p:nvPr>
        </p:nvSpPr>
        <p:spPr>
          <a:xfrm>
            <a:off x="914400" y="7155577"/>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193" name="Platshållare 23 för text"/>
          <p:cNvSpPr>
            <a:spLocks noGrp="1"/>
          </p:cNvSpPr>
          <p:nvPr>
            <p:ph type="body" sz="quarter" idx="109" hasCustomPrompt="1"/>
          </p:nvPr>
        </p:nvSpPr>
        <p:spPr>
          <a:xfrm>
            <a:off x="914398" y="74004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194" name="Platshållare 23 för text"/>
          <p:cNvSpPr>
            <a:spLocks noGrp="1"/>
          </p:cNvSpPr>
          <p:nvPr>
            <p:ph type="body" sz="quarter" idx="110" hasCustomPrompt="1"/>
          </p:nvPr>
        </p:nvSpPr>
        <p:spPr>
          <a:xfrm>
            <a:off x="1154540" y="7388908"/>
            <a:ext cx="7620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195" name="Platshållare 23 för text"/>
          <p:cNvSpPr>
            <a:spLocks noGrp="1"/>
          </p:cNvSpPr>
          <p:nvPr>
            <p:ph type="body" sz="quarter" idx="111" hasCustomPrompt="1"/>
          </p:nvPr>
        </p:nvSpPr>
        <p:spPr>
          <a:xfrm>
            <a:off x="1913655" y="7400448"/>
            <a:ext cx="372345" cy="134904"/>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196" name="Platshållare 23 för text"/>
          <p:cNvSpPr>
            <a:spLocks noGrp="1"/>
          </p:cNvSpPr>
          <p:nvPr>
            <p:ph type="body" sz="quarter" idx="112" hasCustomPrompt="1"/>
          </p:nvPr>
        </p:nvSpPr>
        <p:spPr>
          <a:xfrm>
            <a:off x="2257424" y="7388908"/>
            <a:ext cx="1400176"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197" name="Platshållare 27 för text"/>
          <p:cNvSpPr>
            <a:spLocks noGrp="1"/>
          </p:cNvSpPr>
          <p:nvPr>
            <p:ph type="body" sz="quarter" idx="113" hasCustomPrompt="1"/>
          </p:nvPr>
        </p:nvSpPr>
        <p:spPr>
          <a:xfrm>
            <a:off x="914400" y="7526732"/>
            <a:ext cx="304800" cy="136280"/>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198" name="Platshållare 27 för text"/>
          <p:cNvSpPr>
            <a:spLocks noGrp="1"/>
          </p:cNvSpPr>
          <p:nvPr>
            <p:ph type="body" sz="quarter" idx="114" hasCustomPrompt="1"/>
          </p:nvPr>
        </p:nvSpPr>
        <p:spPr>
          <a:xfrm>
            <a:off x="1243012" y="7520962"/>
            <a:ext cx="2414587"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199" name="Platshållare 19 för text"/>
          <p:cNvSpPr>
            <a:spLocks noGrp="1"/>
          </p:cNvSpPr>
          <p:nvPr>
            <p:ph type="body" sz="quarter" idx="115" hasCustomPrompt="1"/>
          </p:nvPr>
        </p:nvSpPr>
        <p:spPr>
          <a:xfrm>
            <a:off x="914400" y="79656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00" name="Platshållare 21 för text"/>
          <p:cNvSpPr>
            <a:spLocks noGrp="1"/>
          </p:cNvSpPr>
          <p:nvPr>
            <p:ph type="body" sz="quarter" idx="116" hasCustomPrompt="1"/>
          </p:nvPr>
        </p:nvSpPr>
        <p:spPr>
          <a:xfrm>
            <a:off x="914400" y="81364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01" name="Platshållare 31 för text"/>
          <p:cNvSpPr>
            <a:spLocks noGrp="1"/>
          </p:cNvSpPr>
          <p:nvPr>
            <p:ph type="body" sz="quarter" idx="117" hasCustomPrompt="1"/>
          </p:nvPr>
        </p:nvSpPr>
        <p:spPr>
          <a:xfrm>
            <a:off x="914400" y="8837827"/>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02" name="Platshållare 31 för text"/>
          <p:cNvSpPr>
            <a:spLocks noGrp="1"/>
          </p:cNvSpPr>
          <p:nvPr>
            <p:ph type="body" sz="quarter" idx="118" hasCustomPrompt="1"/>
          </p:nvPr>
        </p:nvSpPr>
        <p:spPr>
          <a:xfrm>
            <a:off x="914400" y="8979877"/>
            <a:ext cx="2743200" cy="128016"/>
          </a:xfrm>
        </p:spPr>
        <p:txBody>
          <a:bodyPr lIns="0" tIns="0" rIns="0" bIns="0">
            <a:noAutofit/>
          </a:bodyPr>
          <a:lstStyle>
            <a:lvl1pPr marL="0" indent="0" latinLnBrk="0">
              <a:lnSpc>
                <a:spcPct val="80000"/>
              </a:lnSpc>
              <a:spcBef>
                <a:spcPts val="0"/>
              </a:spcBef>
              <a:buNone/>
              <a:defRPr lang="sv-SE" sz="900"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03" name="Platshållare 23 för text"/>
          <p:cNvSpPr>
            <a:spLocks noGrp="1"/>
          </p:cNvSpPr>
          <p:nvPr>
            <p:ph type="body" sz="quarter" idx="119" hasCustomPrompt="1"/>
          </p:nvPr>
        </p:nvSpPr>
        <p:spPr>
          <a:xfrm>
            <a:off x="914398" y="92247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04" name="Platshållare 23 för text"/>
          <p:cNvSpPr>
            <a:spLocks noGrp="1"/>
          </p:cNvSpPr>
          <p:nvPr>
            <p:ph type="body" sz="quarter" idx="120" hasCustomPrompt="1"/>
          </p:nvPr>
        </p:nvSpPr>
        <p:spPr>
          <a:xfrm>
            <a:off x="1154540" y="9213208"/>
            <a:ext cx="7620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05" name="Platshållare 23 för text"/>
          <p:cNvSpPr>
            <a:spLocks noGrp="1"/>
          </p:cNvSpPr>
          <p:nvPr>
            <p:ph type="body" sz="quarter" idx="121" hasCustomPrompt="1"/>
          </p:nvPr>
        </p:nvSpPr>
        <p:spPr>
          <a:xfrm>
            <a:off x="1913655" y="9224748"/>
            <a:ext cx="372345" cy="82150"/>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06" name="Platshållare 23 för text"/>
          <p:cNvSpPr>
            <a:spLocks noGrp="1"/>
          </p:cNvSpPr>
          <p:nvPr>
            <p:ph type="body" sz="quarter" idx="122" hasCustomPrompt="1"/>
          </p:nvPr>
        </p:nvSpPr>
        <p:spPr>
          <a:xfrm>
            <a:off x="2257424" y="9213208"/>
            <a:ext cx="1400175"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07" name="Platshållare 27 för text"/>
          <p:cNvSpPr>
            <a:spLocks noGrp="1"/>
          </p:cNvSpPr>
          <p:nvPr>
            <p:ph type="body" sz="quarter" idx="123" hasCustomPrompt="1"/>
          </p:nvPr>
        </p:nvSpPr>
        <p:spPr>
          <a:xfrm>
            <a:off x="914400" y="9351032"/>
            <a:ext cx="304800" cy="126284"/>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08" name="Platshållare 27 för text"/>
          <p:cNvSpPr>
            <a:spLocks noGrp="1"/>
          </p:cNvSpPr>
          <p:nvPr>
            <p:ph type="body" sz="quarter" idx="124" hasCustomPrompt="1"/>
          </p:nvPr>
        </p:nvSpPr>
        <p:spPr>
          <a:xfrm>
            <a:off x="1219200" y="9345262"/>
            <a:ext cx="2438400"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209" name="Platshållare 19 för text"/>
          <p:cNvSpPr>
            <a:spLocks noGrp="1"/>
          </p:cNvSpPr>
          <p:nvPr>
            <p:ph type="body" sz="quarter" idx="125" hasCustomPrompt="1"/>
          </p:nvPr>
        </p:nvSpPr>
        <p:spPr>
          <a:xfrm>
            <a:off x="4114800" y="652231"/>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10" name="Platshållare 21 för text"/>
          <p:cNvSpPr>
            <a:spLocks noGrp="1"/>
          </p:cNvSpPr>
          <p:nvPr>
            <p:ph type="body" sz="quarter" idx="126" hasCustomPrompt="1"/>
          </p:nvPr>
        </p:nvSpPr>
        <p:spPr>
          <a:xfrm>
            <a:off x="4114800" y="823059"/>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11" name="Platshållare 31 för text"/>
          <p:cNvSpPr>
            <a:spLocks noGrp="1"/>
          </p:cNvSpPr>
          <p:nvPr>
            <p:ph type="body" sz="quarter" idx="127" hasCustomPrompt="1"/>
          </p:nvPr>
        </p:nvSpPr>
        <p:spPr>
          <a:xfrm>
            <a:off x="4114800" y="1524409"/>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12" name="Platshållare 31 för text"/>
          <p:cNvSpPr>
            <a:spLocks noGrp="1"/>
          </p:cNvSpPr>
          <p:nvPr>
            <p:ph type="body" sz="quarter" idx="128" hasCustomPrompt="1"/>
          </p:nvPr>
        </p:nvSpPr>
        <p:spPr>
          <a:xfrm>
            <a:off x="4114800" y="1666459"/>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13" name="Platshållare 23 för text"/>
          <p:cNvSpPr>
            <a:spLocks noGrp="1"/>
          </p:cNvSpPr>
          <p:nvPr>
            <p:ph type="body" sz="quarter" idx="129" hasCustomPrompt="1"/>
          </p:nvPr>
        </p:nvSpPr>
        <p:spPr>
          <a:xfrm>
            <a:off x="4114798" y="1911330"/>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14" name="Platshållare 23 för text"/>
          <p:cNvSpPr>
            <a:spLocks noGrp="1"/>
          </p:cNvSpPr>
          <p:nvPr>
            <p:ph type="body" sz="quarter" idx="130" hasCustomPrompt="1"/>
          </p:nvPr>
        </p:nvSpPr>
        <p:spPr>
          <a:xfrm>
            <a:off x="4354940" y="1899790"/>
            <a:ext cx="7620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15" name="Platshållare 23 för text"/>
          <p:cNvSpPr>
            <a:spLocks noGrp="1"/>
          </p:cNvSpPr>
          <p:nvPr>
            <p:ph type="body" sz="quarter" idx="131" hasCustomPrompt="1"/>
          </p:nvPr>
        </p:nvSpPr>
        <p:spPr>
          <a:xfrm>
            <a:off x="5114055" y="1911330"/>
            <a:ext cx="372345"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16" name="Platshållare 23 för text"/>
          <p:cNvSpPr>
            <a:spLocks noGrp="1"/>
          </p:cNvSpPr>
          <p:nvPr>
            <p:ph type="body" sz="quarter" idx="132" hasCustomPrompt="1"/>
          </p:nvPr>
        </p:nvSpPr>
        <p:spPr>
          <a:xfrm>
            <a:off x="5486400" y="1899790"/>
            <a:ext cx="13716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17" name="Platshållare 27 för text"/>
          <p:cNvSpPr>
            <a:spLocks noGrp="1"/>
          </p:cNvSpPr>
          <p:nvPr>
            <p:ph type="body" sz="quarter" idx="133" hasCustomPrompt="1"/>
          </p:nvPr>
        </p:nvSpPr>
        <p:spPr>
          <a:xfrm>
            <a:off x="4114800" y="2037614"/>
            <a:ext cx="301914" cy="12801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18" name="Platshållare 27 för text"/>
          <p:cNvSpPr>
            <a:spLocks noGrp="1"/>
          </p:cNvSpPr>
          <p:nvPr>
            <p:ph type="body" sz="quarter" idx="134" hasCustomPrompt="1"/>
          </p:nvPr>
        </p:nvSpPr>
        <p:spPr>
          <a:xfrm>
            <a:off x="4428254" y="2031844"/>
            <a:ext cx="2429746"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219" name="Platshållare 19 för text"/>
          <p:cNvSpPr>
            <a:spLocks noGrp="1"/>
          </p:cNvSpPr>
          <p:nvPr>
            <p:ph type="body" sz="quarter" idx="135" hasCustomPrompt="1"/>
          </p:nvPr>
        </p:nvSpPr>
        <p:spPr>
          <a:xfrm>
            <a:off x="4114800" y="24842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20" name="Platshållare 21 för text"/>
          <p:cNvSpPr>
            <a:spLocks noGrp="1"/>
          </p:cNvSpPr>
          <p:nvPr>
            <p:ph type="body" sz="quarter" idx="136" hasCustomPrompt="1"/>
          </p:nvPr>
        </p:nvSpPr>
        <p:spPr>
          <a:xfrm>
            <a:off x="4114800" y="26550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21" name="Platshållare 31 för text"/>
          <p:cNvSpPr>
            <a:spLocks noGrp="1"/>
          </p:cNvSpPr>
          <p:nvPr>
            <p:ph type="body" sz="quarter" idx="137" hasCustomPrompt="1"/>
          </p:nvPr>
        </p:nvSpPr>
        <p:spPr>
          <a:xfrm>
            <a:off x="4114800" y="3356427"/>
            <a:ext cx="2743200" cy="128016"/>
          </a:xfrm>
        </p:spPr>
        <p:txBody>
          <a:bodyPr lIns="0" tIns="0" rIns="0" bIns="0">
            <a:noAutofit/>
          </a:bodyPr>
          <a:lstStyle>
            <a:lvl1pPr marL="0" indent="0" latinLnBrk="0">
              <a:lnSpc>
                <a:spcPct val="80000"/>
              </a:lnSpc>
              <a:spcBef>
                <a:spcPts val="0"/>
              </a:spcBef>
              <a:buNone/>
              <a:defRPr lang="sv-SE" sz="900" b="1" baseline="0">
                <a:solidFill>
                  <a:schemeClr val="tx1">
                    <a:lumMod val="65000"/>
                    <a:lumOff val="35000"/>
                  </a:schemeClr>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22" name="Platshållare 31 för text"/>
          <p:cNvSpPr>
            <a:spLocks noGrp="1"/>
          </p:cNvSpPr>
          <p:nvPr>
            <p:ph type="body" sz="quarter" idx="138" hasCustomPrompt="1"/>
          </p:nvPr>
        </p:nvSpPr>
        <p:spPr>
          <a:xfrm>
            <a:off x="4114800" y="3498477"/>
            <a:ext cx="2743200" cy="128016"/>
          </a:xfrm>
        </p:spPr>
        <p:txBody>
          <a:bodyPr lIns="0" tIns="0" rIns="0" bIns="0">
            <a:noAutofit/>
          </a:bodyPr>
          <a:lstStyle>
            <a:lvl1pPr marL="0" indent="0" latinLnBrk="0">
              <a:lnSpc>
                <a:spcPct val="80000"/>
              </a:lnSpc>
              <a:spcBef>
                <a:spcPts val="0"/>
              </a:spcBef>
              <a:buNone/>
              <a:defRPr lang="sv-SE" sz="900">
                <a:solidFill>
                  <a:schemeClr val="tx1">
                    <a:lumMod val="65000"/>
                    <a:lumOff val="35000"/>
                  </a:schemeClr>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23" name="Platshållare 23 för text"/>
          <p:cNvSpPr>
            <a:spLocks noGrp="1"/>
          </p:cNvSpPr>
          <p:nvPr>
            <p:ph type="body" sz="quarter" idx="139" hasCustomPrompt="1"/>
          </p:nvPr>
        </p:nvSpPr>
        <p:spPr>
          <a:xfrm>
            <a:off x="4114798" y="37433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24" name="Platshållare 23 för text"/>
          <p:cNvSpPr>
            <a:spLocks noGrp="1"/>
          </p:cNvSpPr>
          <p:nvPr>
            <p:ph type="body" sz="quarter" idx="140" hasCustomPrompt="1"/>
          </p:nvPr>
        </p:nvSpPr>
        <p:spPr>
          <a:xfrm>
            <a:off x="4354940" y="37318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25" name="Platshållare 23 för text"/>
          <p:cNvSpPr>
            <a:spLocks noGrp="1"/>
          </p:cNvSpPr>
          <p:nvPr>
            <p:ph type="body" sz="quarter" idx="141" hasCustomPrompt="1"/>
          </p:nvPr>
        </p:nvSpPr>
        <p:spPr>
          <a:xfrm>
            <a:off x="5114055" y="3743348"/>
            <a:ext cx="372345"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26" name="Platshållare 23 för text"/>
          <p:cNvSpPr>
            <a:spLocks noGrp="1"/>
          </p:cNvSpPr>
          <p:nvPr>
            <p:ph type="body" sz="quarter" idx="142" hasCustomPrompt="1"/>
          </p:nvPr>
        </p:nvSpPr>
        <p:spPr>
          <a:xfrm>
            <a:off x="5486400" y="3731808"/>
            <a:ext cx="13716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27" name="Platshållare 27 för text"/>
          <p:cNvSpPr>
            <a:spLocks noGrp="1"/>
          </p:cNvSpPr>
          <p:nvPr>
            <p:ph type="body" sz="quarter" idx="143" hasCustomPrompt="1"/>
          </p:nvPr>
        </p:nvSpPr>
        <p:spPr>
          <a:xfrm>
            <a:off x="4114800" y="3869632"/>
            <a:ext cx="301914" cy="12801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28" name="Platshållare 27 för text"/>
          <p:cNvSpPr>
            <a:spLocks noGrp="1"/>
          </p:cNvSpPr>
          <p:nvPr>
            <p:ph type="body" sz="quarter" idx="144" hasCustomPrompt="1"/>
          </p:nvPr>
        </p:nvSpPr>
        <p:spPr>
          <a:xfrm>
            <a:off x="4416714" y="3863862"/>
            <a:ext cx="2441286"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229" name="Platshållare 19 för text"/>
          <p:cNvSpPr>
            <a:spLocks noGrp="1"/>
          </p:cNvSpPr>
          <p:nvPr>
            <p:ph type="body" sz="quarter" idx="145" hasCustomPrompt="1"/>
          </p:nvPr>
        </p:nvSpPr>
        <p:spPr>
          <a:xfrm>
            <a:off x="4114800" y="4309133"/>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30" name="Platshållare 21 för text"/>
          <p:cNvSpPr>
            <a:spLocks noGrp="1"/>
          </p:cNvSpPr>
          <p:nvPr>
            <p:ph type="body" sz="quarter" idx="146" hasCustomPrompt="1"/>
          </p:nvPr>
        </p:nvSpPr>
        <p:spPr>
          <a:xfrm>
            <a:off x="4114800" y="4479961"/>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31" name="Platshållare 31 för text"/>
          <p:cNvSpPr>
            <a:spLocks noGrp="1"/>
          </p:cNvSpPr>
          <p:nvPr>
            <p:ph type="body" sz="quarter" idx="147" hasCustomPrompt="1"/>
          </p:nvPr>
        </p:nvSpPr>
        <p:spPr>
          <a:xfrm>
            <a:off x="4114800" y="5181311"/>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32" name="Platshållare 31 för text"/>
          <p:cNvSpPr>
            <a:spLocks noGrp="1"/>
          </p:cNvSpPr>
          <p:nvPr>
            <p:ph type="body" sz="quarter" idx="148" hasCustomPrompt="1"/>
          </p:nvPr>
        </p:nvSpPr>
        <p:spPr>
          <a:xfrm>
            <a:off x="4114800" y="5323361"/>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33" name="Platshållare 23 för text"/>
          <p:cNvSpPr>
            <a:spLocks noGrp="1"/>
          </p:cNvSpPr>
          <p:nvPr>
            <p:ph type="body" sz="quarter" idx="149" hasCustomPrompt="1"/>
          </p:nvPr>
        </p:nvSpPr>
        <p:spPr>
          <a:xfrm>
            <a:off x="4114798" y="5568232"/>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34" name="Platshållare 23 för text"/>
          <p:cNvSpPr>
            <a:spLocks noGrp="1"/>
          </p:cNvSpPr>
          <p:nvPr>
            <p:ph type="body" sz="quarter" idx="150" hasCustomPrompt="1"/>
          </p:nvPr>
        </p:nvSpPr>
        <p:spPr>
          <a:xfrm>
            <a:off x="4354940" y="5556692"/>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35" name="Platshållare 23 för text"/>
          <p:cNvSpPr>
            <a:spLocks noGrp="1"/>
          </p:cNvSpPr>
          <p:nvPr>
            <p:ph type="body" sz="quarter" idx="151" hasCustomPrompt="1"/>
          </p:nvPr>
        </p:nvSpPr>
        <p:spPr>
          <a:xfrm>
            <a:off x="5114055" y="5568232"/>
            <a:ext cx="419693" cy="120514"/>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36" name="Platshållare 23 för text"/>
          <p:cNvSpPr>
            <a:spLocks noGrp="1"/>
          </p:cNvSpPr>
          <p:nvPr>
            <p:ph type="body" sz="quarter" idx="152" hasCustomPrompt="1"/>
          </p:nvPr>
        </p:nvSpPr>
        <p:spPr>
          <a:xfrm>
            <a:off x="5486400" y="5556692"/>
            <a:ext cx="1371600"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37" name="Platshållare 27 för text"/>
          <p:cNvSpPr>
            <a:spLocks noGrp="1"/>
          </p:cNvSpPr>
          <p:nvPr>
            <p:ph type="body" sz="quarter" idx="153" hasCustomPrompt="1"/>
          </p:nvPr>
        </p:nvSpPr>
        <p:spPr>
          <a:xfrm>
            <a:off x="4114800" y="5694516"/>
            <a:ext cx="301914" cy="12801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38" name="Platshållare 27 för text"/>
          <p:cNvSpPr>
            <a:spLocks noGrp="1"/>
          </p:cNvSpPr>
          <p:nvPr>
            <p:ph type="body" sz="quarter" idx="154" hasCustomPrompt="1"/>
          </p:nvPr>
        </p:nvSpPr>
        <p:spPr>
          <a:xfrm>
            <a:off x="4416714" y="5688746"/>
            <a:ext cx="2441286"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239" name="Platshållare 19 för text"/>
          <p:cNvSpPr>
            <a:spLocks noGrp="1"/>
          </p:cNvSpPr>
          <p:nvPr>
            <p:ph type="body" sz="quarter" idx="155" hasCustomPrompt="1"/>
          </p:nvPr>
        </p:nvSpPr>
        <p:spPr>
          <a:xfrm>
            <a:off x="4114800" y="61413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40" name="Platshållare 21 för text"/>
          <p:cNvSpPr>
            <a:spLocks noGrp="1"/>
          </p:cNvSpPr>
          <p:nvPr>
            <p:ph type="body" sz="quarter" idx="156" hasCustomPrompt="1"/>
          </p:nvPr>
        </p:nvSpPr>
        <p:spPr>
          <a:xfrm>
            <a:off x="4114800" y="63121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41" name="Platshållare 31 för text"/>
          <p:cNvSpPr>
            <a:spLocks noGrp="1"/>
          </p:cNvSpPr>
          <p:nvPr>
            <p:ph type="body" sz="quarter" idx="157" hasCustomPrompt="1"/>
          </p:nvPr>
        </p:nvSpPr>
        <p:spPr>
          <a:xfrm>
            <a:off x="4114800" y="7013527"/>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42" name="Platshållare 31 för text"/>
          <p:cNvSpPr>
            <a:spLocks noGrp="1"/>
          </p:cNvSpPr>
          <p:nvPr>
            <p:ph type="body" sz="quarter" idx="158" hasCustomPrompt="1"/>
          </p:nvPr>
        </p:nvSpPr>
        <p:spPr>
          <a:xfrm>
            <a:off x="4114800" y="7155577"/>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43" name="Platshållare 23 för text"/>
          <p:cNvSpPr>
            <a:spLocks noGrp="1"/>
          </p:cNvSpPr>
          <p:nvPr>
            <p:ph type="body" sz="quarter" idx="159" hasCustomPrompt="1"/>
          </p:nvPr>
        </p:nvSpPr>
        <p:spPr>
          <a:xfrm>
            <a:off x="4114798" y="74004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44" name="Platshållare 23 för text"/>
          <p:cNvSpPr>
            <a:spLocks noGrp="1"/>
          </p:cNvSpPr>
          <p:nvPr>
            <p:ph type="body" sz="quarter" idx="160" hasCustomPrompt="1"/>
          </p:nvPr>
        </p:nvSpPr>
        <p:spPr>
          <a:xfrm>
            <a:off x="4354940" y="73889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45" name="Platshållare 23 för text"/>
          <p:cNvSpPr>
            <a:spLocks noGrp="1"/>
          </p:cNvSpPr>
          <p:nvPr>
            <p:ph type="body" sz="quarter" idx="161" hasCustomPrompt="1"/>
          </p:nvPr>
        </p:nvSpPr>
        <p:spPr>
          <a:xfrm>
            <a:off x="5114055" y="7400448"/>
            <a:ext cx="372340"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46" name="Platshållare 23 för text"/>
          <p:cNvSpPr>
            <a:spLocks noGrp="1"/>
          </p:cNvSpPr>
          <p:nvPr>
            <p:ph type="body" sz="quarter" idx="162" hasCustomPrompt="1"/>
          </p:nvPr>
        </p:nvSpPr>
        <p:spPr>
          <a:xfrm>
            <a:off x="5486396" y="7388908"/>
            <a:ext cx="1371603"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47" name="Platshållare 27 för text"/>
          <p:cNvSpPr>
            <a:spLocks noGrp="1"/>
          </p:cNvSpPr>
          <p:nvPr>
            <p:ph type="body" sz="quarter" idx="163" hasCustomPrompt="1"/>
          </p:nvPr>
        </p:nvSpPr>
        <p:spPr>
          <a:xfrm>
            <a:off x="4114799" y="7526732"/>
            <a:ext cx="301915" cy="136280"/>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48" name="Platshållare 27 för text"/>
          <p:cNvSpPr>
            <a:spLocks noGrp="1"/>
          </p:cNvSpPr>
          <p:nvPr>
            <p:ph type="body" sz="quarter" idx="164" hasCustomPrompt="1"/>
          </p:nvPr>
        </p:nvSpPr>
        <p:spPr>
          <a:xfrm>
            <a:off x="4428254" y="7520962"/>
            <a:ext cx="2429746"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
        <p:nvSpPr>
          <p:cNvPr id="249" name="Platshållare 19 för text"/>
          <p:cNvSpPr>
            <a:spLocks noGrp="1"/>
          </p:cNvSpPr>
          <p:nvPr>
            <p:ph type="body" sz="quarter" idx="165" hasCustomPrompt="1"/>
          </p:nvPr>
        </p:nvSpPr>
        <p:spPr>
          <a:xfrm>
            <a:off x="4114800" y="7965649"/>
            <a:ext cx="1905000" cy="152400"/>
          </a:xfrm>
        </p:spPr>
        <p:txBody>
          <a:bodyPr lIns="0" tIns="0" rIns="0" bIns="0" anchor="ctr">
            <a:noAutofit/>
          </a:bodyPr>
          <a:lstStyle>
            <a:lvl1pPr marL="0" indent="0" latinLnBrk="0">
              <a:lnSpc>
                <a:spcPct val="80000"/>
              </a:lnSpc>
              <a:spcBef>
                <a:spcPts val="0"/>
              </a:spcBef>
              <a:buNone/>
              <a:defRPr lang="sv-SE" sz="1200" b="0">
                <a:solidFill>
                  <a:schemeClr val="accent4"/>
                </a:solidFill>
              </a:defRPr>
            </a:lvl1pPr>
            <a:lvl2pPr marL="0" indent="0" latinLnBrk="0">
              <a:spcBef>
                <a:spcPts val="0"/>
              </a:spcBef>
              <a:buNone/>
              <a:defRPr lang="sv-SE" sz="900"/>
            </a:lvl2pPr>
            <a:lvl3pPr marL="0" indent="0" latinLnBrk="0">
              <a:spcBef>
                <a:spcPts val="0"/>
              </a:spcBef>
              <a:buNone/>
              <a:defRPr lang="sv-SE" sz="900"/>
            </a:lvl3pPr>
            <a:lvl4pPr marL="0" indent="0" latinLnBrk="0">
              <a:spcBef>
                <a:spcPts val="0"/>
              </a:spcBef>
              <a:buNone/>
              <a:defRPr lang="sv-SE" sz="900"/>
            </a:lvl4pPr>
            <a:lvl5pPr marL="0" indent="0" latinLnBrk="0">
              <a:spcBef>
                <a:spcPts val="0"/>
              </a:spcBef>
              <a:buNone/>
              <a:defRPr lang="sv-SE" sz="900"/>
            </a:lvl5pPr>
          </a:lstStyle>
          <a:p>
            <a:pPr lvl="0"/>
            <a:r>
              <a:rPr lang="sv-SE"/>
              <a:t>[Namn]</a:t>
            </a:r>
          </a:p>
        </p:txBody>
      </p:sp>
      <p:sp>
        <p:nvSpPr>
          <p:cNvPr id="250" name="Platshållare 21 för text"/>
          <p:cNvSpPr>
            <a:spLocks noGrp="1"/>
          </p:cNvSpPr>
          <p:nvPr>
            <p:ph type="body" sz="quarter" idx="166" hasCustomPrompt="1"/>
          </p:nvPr>
        </p:nvSpPr>
        <p:spPr>
          <a:xfrm>
            <a:off x="4114800" y="8136477"/>
            <a:ext cx="1901536" cy="128016"/>
          </a:xfrm>
        </p:spPr>
        <p:txBody>
          <a:bodyPr lIns="0" tIns="0" rIns="0" bIns="0" anchor="ctr">
            <a:noAutofit/>
          </a:bodyPr>
          <a:lstStyle>
            <a:lvl1pPr marL="0" indent="0" latinLnBrk="0">
              <a:lnSpc>
                <a:spcPct val="80000"/>
              </a:lnSpc>
              <a:spcBef>
                <a:spcPts val="0"/>
              </a:spcBef>
              <a:buNone/>
              <a:defRPr lang="sv-SE" sz="900" b="0">
                <a:solidFill>
                  <a:schemeClr val="accent5"/>
                </a:solidFill>
              </a:defRPr>
            </a:lvl1pPr>
            <a:lvl2pPr marL="0" indent="0" latinLnBrk="0">
              <a:spcBef>
                <a:spcPts val="0"/>
              </a:spcBef>
              <a:buNone/>
              <a:defRPr lang="sv-SE" sz="700" b="1">
                <a:solidFill>
                  <a:schemeClr val="tx1">
                    <a:lumMod val="65000"/>
                    <a:lumOff val="35000"/>
                  </a:schemeClr>
                </a:solidFill>
              </a:defRPr>
            </a:lvl2pPr>
            <a:lvl3pPr marL="0" indent="0" latinLnBrk="0">
              <a:spcBef>
                <a:spcPts val="0"/>
              </a:spcBef>
              <a:buNone/>
              <a:defRPr lang="sv-SE" sz="700" b="1">
                <a:solidFill>
                  <a:schemeClr val="tx1">
                    <a:lumMod val="65000"/>
                    <a:lumOff val="35000"/>
                  </a:schemeClr>
                </a:solidFill>
              </a:defRPr>
            </a:lvl3pPr>
            <a:lvl4pPr marL="0" indent="0" latinLnBrk="0">
              <a:spcBef>
                <a:spcPts val="0"/>
              </a:spcBef>
              <a:buNone/>
              <a:defRPr lang="sv-SE" sz="700" b="1">
                <a:solidFill>
                  <a:schemeClr val="tx1">
                    <a:lumMod val="65000"/>
                    <a:lumOff val="35000"/>
                  </a:schemeClr>
                </a:solidFill>
              </a:defRPr>
            </a:lvl4pPr>
            <a:lvl5pPr marL="0" indent="0" latinLnBrk="0">
              <a:spcBef>
                <a:spcPts val="0"/>
              </a:spcBef>
              <a:buNone/>
              <a:defRPr lang="sv-SE" sz="700" b="1">
                <a:solidFill>
                  <a:schemeClr val="tx1">
                    <a:lumMod val="65000"/>
                    <a:lumOff val="35000"/>
                  </a:schemeClr>
                </a:solidFill>
              </a:defRPr>
            </a:lvl5pPr>
          </a:lstStyle>
          <a:p>
            <a:pPr lvl="0"/>
            <a:r>
              <a:rPr lang="sv-SE"/>
              <a:t>[Titel]</a:t>
            </a:r>
          </a:p>
        </p:txBody>
      </p:sp>
      <p:sp>
        <p:nvSpPr>
          <p:cNvPr id="251" name="Platshållare 31 för text"/>
          <p:cNvSpPr>
            <a:spLocks noGrp="1"/>
          </p:cNvSpPr>
          <p:nvPr>
            <p:ph type="body" sz="quarter" idx="167" hasCustomPrompt="1"/>
          </p:nvPr>
        </p:nvSpPr>
        <p:spPr>
          <a:xfrm>
            <a:off x="4114800" y="8837827"/>
            <a:ext cx="2743200" cy="128016"/>
          </a:xfrm>
        </p:spPr>
        <p:txBody>
          <a:bodyPr lIns="0" tIns="0" rIns="0" bIns="0">
            <a:noAutofit/>
          </a:bodyPr>
          <a:lstStyle>
            <a:lvl1pPr marL="0" indent="0" latinLnBrk="0">
              <a:lnSpc>
                <a:spcPct val="80000"/>
              </a:lnSpc>
              <a:spcBef>
                <a:spcPts val="0"/>
              </a:spcBef>
              <a:buNone/>
              <a:defRPr lang="sv-SE" sz="900" b="1" baseline="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[Företag]</a:t>
            </a:r>
          </a:p>
        </p:txBody>
      </p:sp>
      <p:sp>
        <p:nvSpPr>
          <p:cNvPr id="252" name="Platshållare 31 för text"/>
          <p:cNvSpPr>
            <a:spLocks noGrp="1"/>
          </p:cNvSpPr>
          <p:nvPr>
            <p:ph type="body" sz="quarter" idx="168" hasCustomPrompt="1"/>
          </p:nvPr>
        </p:nvSpPr>
        <p:spPr>
          <a:xfrm>
            <a:off x="4114800" y="8979877"/>
            <a:ext cx="2743200" cy="128016"/>
          </a:xfrm>
        </p:spPr>
        <p:txBody>
          <a:bodyPr lIns="0" tIns="0" rIns="0" bIns="0">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solidFill>
                  <a:schemeClr val="tx1">
                    <a:lumMod val="65000"/>
                    <a:lumOff val="35000"/>
                  </a:schemeClr>
                </a:solidFill>
              </a:defRPr>
            </a:lvl2pPr>
            <a:lvl3pPr marL="0" indent="0" latinLnBrk="0">
              <a:spcBef>
                <a:spcPts val="0"/>
              </a:spcBef>
              <a:buNone/>
              <a:defRPr lang="sv-SE" sz="700">
                <a:solidFill>
                  <a:schemeClr val="tx1">
                    <a:lumMod val="65000"/>
                    <a:lumOff val="35000"/>
                  </a:schemeClr>
                </a:solidFill>
              </a:defRPr>
            </a:lvl3pPr>
            <a:lvl4pPr marL="0" indent="0" latinLnBrk="0">
              <a:spcBef>
                <a:spcPts val="0"/>
              </a:spcBef>
              <a:buNone/>
              <a:defRPr lang="sv-SE" sz="700">
                <a:solidFill>
                  <a:schemeClr val="tx1">
                    <a:lumMod val="65000"/>
                    <a:lumOff val="35000"/>
                  </a:schemeClr>
                </a:solidFill>
              </a:defRPr>
            </a:lvl4pPr>
            <a:lvl5pPr marL="0" indent="0" latinLnBrk="0">
              <a:spcBef>
                <a:spcPts val="0"/>
              </a:spcBef>
              <a:buNone/>
              <a:defRPr lang="sv-SE" sz="700">
                <a:solidFill>
                  <a:schemeClr val="tx1">
                    <a:lumMod val="65000"/>
                    <a:lumOff val="35000"/>
                  </a:schemeClr>
                </a:solidFill>
              </a:defRPr>
            </a:lvl5pPr>
          </a:lstStyle>
          <a:p>
            <a:pPr lvl="0"/>
            <a:r>
              <a:rPr lang="sv-SE"/>
              <a:t>[Gatuadress, postnummer postort]</a:t>
            </a:r>
          </a:p>
        </p:txBody>
      </p:sp>
      <p:sp>
        <p:nvSpPr>
          <p:cNvPr id="253" name="Platshållare 23 för text"/>
          <p:cNvSpPr>
            <a:spLocks noGrp="1"/>
          </p:cNvSpPr>
          <p:nvPr>
            <p:ph type="body" sz="quarter" idx="169" hasCustomPrompt="1"/>
          </p:nvPr>
        </p:nvSpPr>
        <p:spPr>
          <a:xfrm>
            <a:off x="4114798" y="9224748"/>
            <a:ext cx="228602" cy="128016"/>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 |</a:t>
            </a:r>
          </a:p>
        </p:txBody>
      </p:sp>
      <p:sp>
        <p:nvSpPr>
          <p:cNvPr id="254" name="Platshållare 23 för text"/>
          <p:cNvSpPr>
            <a:spLocks noGrp="1"/>
          </p:cNvSpPr>
          <p:nvPr>
            <p:ph type="body" sz="quarter" idx="170" hasCustomPrompt="1"/>
          </p:nvPr>
        </p:nvSpPr>
        <p:spPr>
          <a:xfrm>
            <a:off x="4354940" y="9213208"/>
            <a:ext cx="762000" cy="128016"/>
          </a:xfrm>
        </p:spPr>
        <p:txBody>
          <a:bodyPr lIns="0" tIns="0" rIns="0" bIns="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a:t>[Telefonnr.]</a:t>
            </a:r>
          </a:p>
        </p:txBody>
      </p:sp>
      <p:sp>
        <p:nvSpPr>
          <p:cNvPr id="255" name="Platshållare 23 för text"/>
          <p:cNvSpPr>
            <a:spLocks noGrp="1"/>
          </p:cNvSpPr>
          <p:nvPr>
            <p:ph type="body" sz="quarter" idx="171" hasCustomPrompt="1"/>
          </p:nvPr>
        </p:nvSpPr>
        <p:spPr>
          <a:xfrm>
            <a:off x="5114055" y="9224748"/>
            <a:ext cx="419693" cy="126284"/>
          </a:xfrm>
        </p:spPr>
        <p:txBody>
          <a:bodyPr lIns="0" tIns="0" rIns="0" bIns="0" anchor="ctr">
            <a:noAutofit/>
          </a:bodyPr>
          <a:lstStyle>
            <a:lvl1pPr marL="0" indent="0" latinLnBrk="0">
              <a:lnSpc>
                <a:spcPct val="80000"/>
              </a:lnSpc>
              <a:spcBef>
                <a:spcPts val="0"/>
              </a:spcBef>
              <a:buNone/>
              <a:defRPr lang="sv-SE" sz="700">
                <a:solidFill>
                  <a:schemeClr val="accent4"/>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 |</a:t>
            </a:r>
          </a:p>
        </p:txBody>
      </p:sp>
      <p:sp>
        <p:nvSpPr>
          <p:cNvPr id="256" name="Platshållare 23 för text"/>
          <p:cNvSpPr>
            <a:spLocks noGrp="1"/>
          </p:cNvSpPr>
          <p:nvPr>
            <p:ph type="body" sz="quarter" idx="172" hasCustomPrompt="1"/>
          </p:nvPr>
        </p:nvSpPr>
        <p:spPr>
          <a:xfrm>
            <a:off x="5486394" y="9213208"/>
            <a:ext cx="1371605" cy="128016"/>
          </a:xfrm>
        </p:spPr>
        <p:txBody>
          <a:bodyPr lIns="0" tIns="0" rIns="0" bIns="0" anchor="ctr">
            <a:noAutofit/>
          </a:bodyPr>
          <a:lstStyle>
            <a:lvl1pPr marL="0" indent="0" latinLnBrk="0">
              <a:lnSpc>
                <a:spcPct val="80000"/>
              </a:lnSpc>
              <a:spcBef>
                <a:spcPts val="0"/>
              </a:spcBef>
              <a:buNone/>
              <a:defRPr lang="sv-SE" sz="900">
                <a:solidFill>
                  <a:schemeClr val="accent5"/>
                </a:solidFill>
              </a:defRPr>
            </a:lvl1pPr>
            <a:lvl2pPr marL="0" indent="0" latinLnBrk="0">
              <a:spcBef>
                <a:spcPts val="0"/>
              </a:spcBef>
              <a:buNone/>
              <a:defRPr lang="sv-SE" sz="700"/>
            </a:lvl2pPr>
            <a:lvl3pPr marL="0" indent="0" latinLnBrk="0">
              <a:spcBef>
                <a:spcPts val="0"/>
              </a:spcBef>
              <a:buNone/>
              <a:defRPr lang="sv-SE" sz="700"/>
            </a:lvl3pPr>
            <a:lvl4pPr marL="0" indent="0" latinLnBrk="0">
              <a:spcBef>
                <a:spcPts val="0"/>
              </a:spcBef>
              <a:buNone/>
              <a:defRPr lang="sv-SE" sz="700"/>
            </a:lvl4pPr>
            <a:lvl5pPr marL="0" indent="0" latinLnBrk="0">
              <a:spcBef>
                <a:spcPts val="0"/>
              </a:spcBef>
              <a:buNone/>
              <a:defRPr lang="sv-SE" sz="700"/>
            </a:lvl5pPr>
          </a:lstStyle>
          <a:p>
            <a:pPr lvl="0"/>
            <a:r>
              <a:rPr lang="sv-SE" dirty="0"/>
              <a:t>[E-postadress]</a:t>
            </a:r>
          </a:p>
        </p:txBody>
      </p:sp>
      <p:sp>
        <p:nvSpPr>
          <p:cNvPr id="257" name="Platshållare 27 för text"/>
          <p:cNvSpPr>
            <a:spLocks noGrp="1"/>
          </p:cNvSpPr>
          <p:nvPr>
            <p:ph type="body" sz="quarter" idx="173" hasCustomPrompt="1"/>
          </p:nvPr>
        </p:nvSpPr>
        <p:spPr>
          <a:xfrm>
            <a:off x="4114799" y="9351032"/>
            <a:ext cx="313455" cy="110706"/>
          </a:xfrm>
        </p:spPr>
        <p:txBody>
          <a:bodyPr lIns="0" tIns="0" rIns="0" bIns="0" anchor="ctr">
            <a:noAutofit/>
          </a:bodyPr>
          <a:lstStyle>
            <a:lvl1pPr marL="0" indent="0" latinLnBrk="0">
              <a:lnSpc>
                <a:spcPct val="80000"/>
              </a:lnSpc>
              <a:spcBef>
                <a:spcPts val="0"/>
              </a:spcBef>
              <a:buFontTx/>
              <a:buNone/>
              <a:defRPr lang="sv-SE" sz="700" baseline="0">
                <a:solidFill>
                  <a:schemeClr val="accent4"/>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 |</a:t>
            </a:r>
          </a:p>
        </p:txBody>
      </p:sp>
      <p:sp>
        <p:nvSpPr>
          <p:cNvPr id="258" name="Platshållare 27 för text"/>
          <p:cNvSpPr>
            <a:spLocks noGrp="1"/>
          </p:cNvSpPr>
          <p:nvPr>
            <p:ph type="body" sz="quarter" idx="174" hasCustomPrompt="1"/>
          </p:nvPr>
        </p:nvSpPr>
        <p:spPr>
          <a:xfrm>
            <a:off x="4428254" y="9345262"/>
            <a:ext cx="2429746" cy="128016"/>
          </a:xfrm>
        </p:spPr>
        <p:txBody>
          <a:bodyPr lIns="0" tIns="0" rIns="0" bIns="0" anchor="ctr">
            <a:noAutofit/>
          </a:bodyPr>
          <a:lstStyle>
            <a:lvl1pPr marL="0" indent="0" latinLnBrk="0">
              <a:lnSpc>
                <a:spcPct val="80000"/>
              </a:lnSpc>
              <a:spcBef>
                <a:spcPts val="0"/>
              </a:spcBef>
              <a:buFontTx/>
              <a:buNone/>
              <a:defRPr lang="sv-SE" sz="900" baseline="0">
                <a:solidFill>
                  <a:schemeClr val="accent5"/>
                </a:solidFill>
              </a:defRPr>
            </a:lvl1pPr>
            <a:lvl2pPr marL="0" indent="0" latinLnBrk="0">
              <a:spcBef>
                <a:spcPts val="0"/>
              </a:spcBef>
              <a:buFontTx/>
              <a:buNone/>
              <a:defRPr lang="sv-SE" sz="700">
                <a:solidFill>
                  <a:schemeClr val="accent1"/>
                </a:solidFill>
              </a:defRPr>
            </a:lvl2pPr>
            <a:lvl3pPr marL="0" indent="0" latinLnBrk="0">
              <a:spcBef>
                <a:spcPts val="0"/>
              </a:spcBef>
              <a:buFontTx/>
              <a:buNone/>
              <a:defRPr lang="sv-SE" sz="700">
                <a:solidFill>
                  <a:schemeClr val="accent1"/>
                </a:solidFill>
              </a:defRPr>
            </a:lvl3pPr>
            <a:lvl4pPr marL="0" indent="0" latinLnBrk="0">
              <a:spcBef>
                <a:spcPts val="0"/>
              </a:spcBef>
              <a:buFontTx/>
              <a:buNone/>
              <a:defRPr lang="sv-SE" sz="700">
                <a:solidFill>
                  <a:schemeClr val="accent1"/>
                </a:solidFill>
              </a:defRPr>
            </a:lvl4pPr>
            <a:lvl5pPr marL="0" indent="0" latinLnBrk="0">
              <a:spcBef>
                <a:spcPts val="0"/>
              </a:spcBef>
              <a:buFontTx/>
              <a:buNone/>
              <a:defRPr lang="sv-SE" sz="700">
                <a:solidFill>
                  <a:schemeClr val="accent1"/>
                </a:solidFill>
              </a:defRPr>
            </a:lvl5pPr>
          </a:lstStyle>
          <a:p>
            <a:pPr lvl="0"/>
            <a:r>
              <a:rPr lang="sv-SE" dirty="0"/>
              <a:t>[Webbadress]</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visitkortsrutnät" hidden="1"/>
          <p:cNvGrpSpPr/>
          <p:nvPr userDrawn="1"/>
        </p:nvGrpSpPr>
        <p:grpSpPr>
          <a:xfrm>
            <a:off x="685800" y="452618"/>
            <a:ext cx="6400800" cy="9148542"/>
            <a:chOff x="685800" y="452618"/>
            <a:chExt cx="6400800" cy="9148542"/>
          </a:xfrm>
        </p:grpSpPr>
        <p:sp>
          <p:nvSpPr>
            <p:cNvPr id="9" name="Rektangel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 name="Platshållare 1 för rubrik"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2 för text"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3 för datum"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sv-SE" sz="1200">
                <a:solidFill>
                  <a:schemeClr val="tx1">
                    <a:tint val="75000"/>
                  </a:schemeClr>
                </a:solidFill>
              </a:defRPr>
            </a:lvl1pPr>
          </a:lstStyle>
          <a:p>
            <a:fld id="{C4B9D2A2-FC5D-4E38-84C4-91BB2860F0FC}" type="datetimeFigureOut">
              <a:t>2013-12-13</a:t>
            </a:fld>
            <a:endParaRPr lang="sv-SE"/>
          </a:p>
        </p:txBody>
      </p:sp>
      <p:sp>
        <p:nvSpPr>
          <p:cNvPr id="5" name="Platshållare 4 för sidfot"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sv-SE" sz="1200">
                <a:solidFill>
                  <a:schemeClr val="tx1">
                    <a:tint val="75000"/>
                  </a:schemeClr>
                </a:solidFill>
              </a:defRPr>
            </a:lvl1pPr>
          </a:lstStyle>
          <a:p>
            <a:endParaRPr lang="sv-SE"/>
          </a:p>
        </p:txBody>
      </p:sp>
      <p:sp>
        <p:nvSpPr>
          <p:cNvPr id="6" name="Platshållare 5 för bildnummer"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sv-SE" sz="1200">
                <a:solidFill>
                  <a:schemeClr val="tx1">
                    <a:tint val="75000"/>
                  </a:schemeClr>
                </a:solidFill>
              </a:defRPr>
            </a:lvl1pPr>
          </a:lstStyle>
          <a:p>
            <a:fld id="{ADECF1AC-24A7-42A4-9FAC-3CE63B9FFA68}" type="slidenum">
              <a:t>‹#›</a:t>
            </a:fld>
            <a:endParaRPr lang="sv-SE"/>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sv-SE"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sv-SE"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sv-SE"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sv-SE"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sv-SE" sz="2000" kern="1200">
          <a:solidFill>
            <a:schemeClr val="tx1"/>
          </a:solidFill>
          <a:latin typeface="+mn-lt"/>
          <a:ea typeface="+mn-ea"/>
          <a:cs typeface="+mn-cs"/>
        </a:defRPr>
      </a:lvl9pPr>
    </p:bodyStyle>
    <p:otherStyle>
      <a:defPPr>
        <a:defRPr lang="sv-SE"/>
      </a:defPPr>
      <a:lvl1pPr marL="0" algn="l" defTabSz="914400" rtl="0" eaLnBrk="1" latinLnBrk="0" hangingPunct="1">
        <a:defRPr lang="sv-SE" sz="1800" kern="1200">
          <a:solidFill>
            <a:schemeClr val="tx1"/>
          </a:solidFill>
          <a:latin typeface="+mn-lt"/>
          <a:ea typeface="+mn-ea"/>
          <a:cs typeface="+mn-cs"/>
        </a:defRPr>
      </a:lvl1pPr>
      <a:lvl2pPr marL="457200" algn="l" defTabSz="914400" rtl="0" eaLnBrk="1" latinLnBrk="0" hangingPunct="1">
        <a:defRPr lang="sv-SE" sz="1800" kern="1200">
          <a:solidFill>
            <a:schemeClr val="tx1"/>
          </a:solidFill>
          <a:latin typeface="+mn-lt"/>
          <a:ea typeface="+mn-ea"/>
          <a:cs typeface="+mn-cs"/>
        </a:defRPr>
      </a:lvl2pPr>
      <a:lvl3pPr marL="914400" algn="l" defTabSz="914400" rtl="0" eaLnBrk="1" latinLnBrk="0" hangingPunct="1">
        <a:defRPr lang="sv-SE" sz="1800" kern="1200">
          <a:solidFill>
            <a:schemeClr val="tx1"/>
          </a:solidFill>
          <a:latin typeface="+mn-lt"/>
          <a:ea typeface="+mn-ea"/>
          <a:cs typeface="+mn-cs"/>
        </a:defRPr>
      </a:lvl3pPr>
      <a:lvl4pPr marL="1371600" algn="l" defTabSz="914400" rtl="0" eaLnBrk="1" latinLnBrk="0" hangingPunct="1">
        <a:defRPr lang="sv-SE" sz="1800" kern="1200">
          <a:solidFill>
            <a:schemeClr val="tx1"/>
          </a:solidFill>
          <a:latin typeface="+mn-lt"/>
          <a:ea typeface="+mn-ea"/>
          <a:cs typeface="+mn-cs"/>
        </a:defRPr>
      </a:lvl4pPr>
      <a:lvl5pPr marL="1828800" algn="l" defTabSz="914400" rtl="0" eaLnBrk="1" latinLnBrk="0" hangingPunct="1">
        <a:defRPr lang="sv-SE" sz="1800" kern="1200">
          <a:solidFill>
            <a:schemeClr val="tx1"/>
          </a:solidFill>
          <a:latin typeface="+mn-lt"/>
          <a:ea typeface="+mn-ea"/>
          <a:cs typeface="+mn-cs"/>
        </a:defRPr>
      </a:lvl5pPr>
      <a:lvl6pPr marL="2286000" algn="l" defTabSz="914400" rtl="0" eaLnBrk="1" latinLnBrk="0" hangingPunct="1">
        <a:defRPr lang="sv-SE" sz="1800" kern="1200">
          <a:solidFill>
            <a:schemeClr val="tx1"/>
          </a:solidFill>
          <a:latin typeface="+mn-lt"/>
          <a:ea typeface="+mn-ea"/>
          <a:cs typeface="+mn-cs"/>
        </a:defRPr>
      </a:lvl6pPr>
      <a:lvl7pPr marL="2743200" algn="l" defTabSz="914400" rtl="0" eaLnBrk="1" latinLnBrk="0" hangingPunct="1">
        <a:defRPr lang="sv-SE" sz="1800" kern="1200">
          <a:solidFill>
            <a:schemeClr val="tx1"/>
          </a:solidFill>
          <a:latin typeface="+mn-lt"/>
          <a:ea typeface="+mn-ea"/>
          <a:cs typeface="+mn-cs"/>
        </a:defRPr>
      </a:lvl7pPr>
      <a:lvl8pPr marL="3200400" algn="l" defTabSz="914400" rtl="0" eaLnBrk="1" latinLnBrk="0" hangingPunct="1">
        <a:defRPr lang="sv-SE" sz="1800" kern="1200">
          <a:solidFill>
            <a:schemeClr val="tx1"/>
          </a:solidFill>
          <a:latin typeface="+mn-lt"/>
          <a:ea typeface="+mn-ea"/>
          <a:cs typeface="+mn-cs"/>
        </a:defRPr>
      </a:lvl8pPr>
      <a:lvl9pPr marL="3657600" algn="l" defTabSz="914400" rtl="0" eaLnBrk="1" latinLnBrk="0" hangingPunct="1">
        <a:defRPr lang="sv-SE"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tshållare 102 för text"/>
          <p:cNvSpPr>
            <a:spLocks noGrp="1"/>
          </p:cNvSpPr>
          <p:nvPr>
            <p:ph type="body" sz="quarter" idx="10"/>
          </p:nvPr>
        </p:nvSpPr>
        <p:spPr/>
        <p:txBody>
          <a:bodyPr/>
          <a:lstStyle/>
          <a:p>
            <a:r>
              <a:rPr lang="sv-SE"/>
              <a:t>Roberto Tamburello</a:t>
            </a:r>
          </a:p>
          <a:p>
            <a:endParaRPr lang="sv-SE"/>
          </a:p>
        </p:txBody>
      </p:sp>
      <p:sp>
        <p:nvSpPr>
          <p:cNvPr id="104" name="Platshållare 103 för text"/>
          <p:cNvSpPr>
            <a:spLocks noGrp="1"/>
          </p:cNvSpPr>
          <p:nvPr>
            <p:ph type="body" sz="quarter" idx="11"/>
          </p:nvPr>
        </p:nvSpPr>
        <p:spPr/>
        <p:txBody>
          <a:bodyPr/>
          <a:lstStyle/>
          <a:p>
            <a:r>
              <a:rPr lang="sv-SE"/>
              <a:t>Vice VD</a:t>
            </a:r>
          </a:p>
        </p:txBody>
      </p:sp>
      <p:sp>
        <p:nvSpPr>
          <p:cNvPr id="108" name="Platshållare 107 för text"/>
          <p:cNvSpPr>
            <a:spLocks noGrp="1"/>
          </p:cNvSpPr>
          <p:nvPr>
            <p:ph type="body" sz="quarter" idx="80"/>
          </p:nvPr>
        </p:nvSpPr>
        <p:spPr/>
        <p:txBody>
          <a:bodyPr/>
          <a:lstStyle/>
          <a:p>
            <a:r>
              <a:rPr lang="sv-SE"/>
              <a:t>Contoso Pharmaceuticals</a:t>
            </a:r>
          </a:p>
        </p:txBody>
      </p:sp>
      <p:sp>
        <p:nvSpPr>
          <p:cNvPr id="107" name="Platshållare 106 för text"/>
          <p:cNvSpPr>
            <a:spLocks noGrp="1"/>
          </p:cNvSpPr>
          <p:nvPr>
            <p:ph type="body" sz="quarter" idx="16"/>
          </p:nvPr>
        </p:nvSpPr>
        <p:spPr/>
        <p:txBody>
          <a:bodyPr/>
          <a:lstStyle/>
          <a:p>
            <a:r>
              <a:rPr lang="sv-SE" dirty="0"/>
              <a:t>1234 </a:t>
            </a:r>
            <a:r>
              <a:rPr lang="sv-SE" dirty="0" err="1"/>
              <a:t>First</a:t>
            </a:r>
            <a:r>
              <a:rPr lang="sv-SE" dirty="0"/>
              <a:t> </a:t>
            </a:r>
            <a:r>
              <a:rPr lang="sv-SE" dirty="0" err="1"/>
              <a:t>Street</a:t>
            </a:r>
            <a:r>
              <a:rPr lang="sv-SE" dirty="0"/>
              <a:t>, Brunswick, GA 98052</a:t>
            </a:r>
          </a:p>
        </p:txBody>
      </p:sp>
      <p:sp>
        <p:nvSpPr>
          <p:cNvPr id="105" name="Platshållare 104 för text"/>
          <p:cNvSpPr>
            <a:spLocks noGrp="1"/>
          </p:cNvSpPr>
          <p:nvPr>
            <p:ph type="body" sz="quarter" idx="12"/>
          </p:nvPr>
        </p:nvSpPr>
        <p:spPr/>
        <p:txBody>
          <a:bodyPr/>
          <a:lstStyle/>
          <a:p>
            <a:r>
              <a:rPr lang="sv-SE"/>
              <a:t>TEL |</a:t>
            </a:r>
          </a:p>
        </p:txBody>
      </p:sp>
      <p:sp>
        <p:nvSpPr>
          <p:cNvPr id="110" name="Platshållare 109 för text"/>
          <p:cNvSpPr>
            <a:spLocks noGrp="1"/>
          </p:cNvSpPr>
          <p:nvPr>
            <p:ph type="body" sz="quarter" idx="82"/>
          </p:nvPr>
        </p:nvSpPr>
        <p:spPr/>
        <p:txBody>
          <a:bodyPr/>
          <a:lstStyle/>
          <a:p>
            <a:r>
              <a:rPr lang="sv-SE"/>
              <a:t>360.555.0150</a:t>
            </a:r>
          </a:p>
        </p:txBody>
      </p:sp>
      <p:sp>
        <p:nvSpPr>
          <p:cNvPr id="109" name="Platshållare 108 för text"/>
          <p:cNvSpPr>
            <a:spLocks noGrp="1"/>
          </p:cNvSpPr>
          <p:nvPr>
            <p:ph type="body" sz="quarter" idx="81"/>
          </p:nvPr>
        </p:nvSpPr>
        <p:spPr>
          <a:xfrm>
            <a:off x="1913655" y="1908949"/>
            <a:ext cx="372345" cy="150078"/>
          </a:xfrm>
        </p:spPr>
        <p:txBody>
          <a:bodyPr/>
          <a:lstStyle/>
          <a:p>
            <a:r>
              <a:rPr lang="sv-SE" dirty="0"/>
              <a:t>E-POST |</a:t>
            </a:r>
          </a:p>
        </p:txBody>
      </p:sp>
      <p:sp>
        <p:nvSpPr>
          <p:cNvPr id="111" name="Platshållare 110 för text"/>
          <p:cNvSpPr>
            <a:spLocks noGrp="1"/>
          </p:cNvSpPr>
          <p:nvPr>
            <p:ph type="body" sz="quarter" idx="83"/>
          </p:nvPr>
        </p:nvSpPr>
        <p:spPr/>
        <p:txBody>
          <a:bodyPr/>
          <a:lstStyle/>
          <a:p>
            <a:r>
              <a:rPr lang="sv-SE"/>
              <a:t>rtamburello@contoso.com</a:t>
            </a:r>
          </a:p>
        </p:txBody>
      </p:sp>
      <p:sp>
        <p:nvSpPr>
          <p:cNvPr id="106" name="Platshållare 105 för text"/>
          <p:cNvSpPr>
            <a:spLocks noGrp="1"/>
          </p:cNvSpPr>
          <p:nvPr>
            <p:ph type="body" sz="quarter" idx="14"/>
          </p:nvPr>
        </p:nvSpPr>
        <p:spPr>
          <a:xfrm>
            <a:off x="914399" y="2016185"/>
            <a:ext cx="301915" cy="109793"/>
          </a:xfrm>
        </p:spPr>
        <p:txBody>
          <a:bodyPr/>
          <a:lstStyle/>
          <a:p>
            <a:r>
              <a:rPr lang="sv-SE" dirty="0"/>
              <a:t>WEBB |</a:t>
            </a:r>
          </a:p>
        </p:txBody>
      </p:sp>
      <p:sp>
        <p:nvSpPr>
          <p:cNvPr id="112" name="Platshållare 111 för text"/>
          <p:cNvSpPr>
            <a:spLocks noGrp="1"/>
          </p:cNvSpPr>
          <p:nvPr>
            <p:ph type="body" sz="quarter" idx="84"/>
          </p:nvPr>
        </p:nvSpPr>
        <p:spPr>
          <a:xfrm>
            <a:off x="1222680" y="2019939"/>
            <a:ext cx="2473020" cy="128016"/>
          </a:xfrm>
        </p:spPr>
        <p:txBody>
          <a:bodyPr/>
          <a:lstStyle/>
          <a:p>
            <a:r>
              <a:rPr lang="sv-SE" dirty="0"/>
              <a:t>www.contoso.com</a:t>
            </a:r>
          </a:p>
        </p:txBody>
      </p:sp>
      <p:sp>
        <p:nvSpPr>
          <p:cNvPr id="263" name="Platshållare 262 för text"/>
          <p:cNvSpPr>
            <a:spLocks noGrp="1"/>
          </p:cNvSpPr>
          <p:nvPr>
            <p:ph type="body" sz="quarter" idx="85"/>
          </p:nvPr>
        </p:nvSpPr>
        <p:spPr/>
        <p:txBody>
          <a:bodyPr/>
          <a:lstStyle/>
          <a:p>
            <a:endParaRPr lang="sv-SE"/>
          </a:p>
        </p:txBody>
      </p:sp>
      <p:sp>
        <p:nvSpPr>
          <p:cNvPr id="264" name="Platshållare 263 för text"/>
          <p:cNvSpPr>
            <a:spLocks noGrp="1"/>
          </p:cNvSpPr>
          <p:nvPr>
            <p:ph type="body" sz="quarter" idx="86"/>
          </p:nvPr>
        </p:nvSpPr>
        <p:spPr/>
        <p:txBody>
          <a:bodyPr/>
          <a:lstStyle/>
          <a:p>
            <a:endParaRPr lang="sv-SE"/>
          </a:p>
        </p:txBody>
      </p:sp>
      <p:sp>
        <p:nvSpPr>
          <p:cNvPr id="265" name="Platshållare 264 för text"/>
          <p:cNvSpPr>
            <a:spLocks noGrp="1"/>
          </p:cNvSpPr>
          <p:nvPr>
            <p:ph type="body" sz="quarter" idx="87"/>
          </p:nvPr>
        </p:nvSpPr>
        <p:spPr/>
        <p:txBody>
          <a:bodyPr/>
          <a:lstStyle/>
          <a:p>
            <a:endParaRPr lang="sv-SE"/>
          </a:p>
        </p:txBody>
      </p:sp>
      <p:sp>
        <p:nvSpPr>
          <p:cNvPr id="266" name="Platshållare 265 för text"/>
          <p:cNvSpPr>
            <a:spLocks noGrp="1"/>
          </p:cNvSpPr>
          <p:nvPr>
            <p:ph type="body" sz="quarter" idx="88"/>
          </p:nvPr>
        </p:nvSpPr>
        <p:spPr/>
        <p:txBody>
          <a:bodyPr/>
          <a:lstStyle/>
          <a:p>
            <a:endParaRPr lang="sv-SE"/>
          </a:p>
        </p:txBody>
      </p:sp>
      <p:sp>
        <p:nvSpPr>
          <p:cNvPr id="117" name="Platshållare 116 för text"/>
          <p:cNvSpPr>
            <a:spLocks noGrp="1"/>
          </p:cNvSpPr>
          <p:nvPr>
            <p:ph type="body" sz="quarter" idx="89"/>
          </p:nvPr>
        </p:nvSpPr>
        <p:spPr/>
        <p:txBody>
          <a:bodyPr/>
          <a:lstStyle/>
          <a:p>
            <a:r>
              <a:rPr lang="sv-SE"/>
              <a:t>TEL |</a:t>
            </a:r>
          </a:p>
        </p:txBody>
      </p:sp>
      <p:sp>
        <p:nvSpPr>
          <p:cNvPr id="267" name="Platshållare 266 för text"/>
          <p:cNvSpPr>
            <a:spLocks noGrp="1"/>
          </p:cNvSpPr>
          <p:nvPr>
            <p:ph type="body" sz="quarter" idx="90"/>
          </p:nvPr>
        </p:nvSpPr>
        <p:spPr/>
        <p:txBody>
          <a:bodyPr/>
          <a:lstStyle/>
          <a:p>
            <a:endParaRPr lang="sv-SE"/>
          </a:p>
        </p:txBody>
      </p:sp>
      <p:sp>
        <p:nvSpPr>
          <p:cNvPr id="119" name="Platshållare 118 för text"/>
          <p:cNvSpPr>
            <a:spLocks noGrp="1"/>
          </p:cNvSpPr>
          <p:nvPr>
            <p:ph type="body" sz="quarter" idx="91"/>
          </p:nvPr>
        </p:nvSpPr>
        <p:spPr>
          <a:xfrm>
            <a:off x="1913655" y="3740866"/>
            <a:ext cx="332138" cy="126284"/>
          </a:xfrm>
        </p:spPr>
        <p:txBody>
          <a:bodyPr/>
          <a:lstStyle/>
          <a:p>
            <a:r>
              <a:rPr lang="sv-SE" dirty="0"/>
              <a:t>E-POST|</a:t>
            </a:r>
          </a:p>
        </p:txBody>
      </p:sp>
      <p:sp>
        <p:nvSpPr>
          <p:cNvPr id="268" name="Platshållare 267 för text"/>
          <p:cNvSpPr>
            <a:spLocks noGrp="1"/>
          </p:cNvSpPr>
          <p:nvPr>
            <p:ph type="body" sz="quarter" idx="92"/>
          </p:nvPr>
        </p:nvSpPr>
        <p:spPr/>
        <p:txBody>
          <a:bodyPr/>
          <a:lstStyle/>
          <a:p>
            <a:endParaRPr lang="sv-SE"/>
          </a:p>
        </p:txBody>
      </p:sp>
      <p:sp>
        <p:nvSpPr>
          <p:cNvPr id="121" name="Platshållare 120 för text"/>
          <p:cNvSpPr>
            <a:spLocks noGrp="1"/>
          </p:cNvSpPr>
          <p:nvPr>
            <p:ph type="body" sz="quarter" idx="93"/>
          </p:nvPr>
        </p:nvSpPr>
        <p:spPr>
          <a:xfrm>
            <a:off x="914400" y="3869631"/>
            <a:ext cx="308280" cy="169775"/>
          </a:xfrm>
        </p:spPr>
        <p:txBody>
          <a:bodyPr/>
          <a:lstStyle/>
          <a:p>
            <a:r>
              <a:rPr lang="sv-SE" dirty="0"/>
              <a:t>WEBB |</a:t>
            </a:r>
          </a:p>
        </p:txBody>
      </p:sp>
      <p:sp>
        <p:nvSpPr>
          <p:cNvPr id="269" name="Platshållare 268 för text"/>
          <p:cNvSpPr>
            <a:spLocks noGrp="1"/>
          </p:cNvSpPr>
          <p:nvPr>
            <p:ph type="body" sz="quarter" idx="94"/>
          </p:nvPr>
        </p:nvSpPr>
        <p:spPr>
          <a:xfrm>
            <a:off x="1213158" y="3863862"/>
            <a:ext cx="2473020" cy="128016"/>
          </a:xfrm>
        </p:spPr>
        <p:txBody>
          <a:bodyPr/>
          <a:lstStyle/>
          <a:p>
            <a:endParaRPr lang="sv-SE" dirty="0"/>
          </a:p>
        </p:txBody>
      </p:sp>
      <p:sp>
        <p:nvSpPr>
          <p:cNvPr id="279" name="Platshållare 278 för text"/>
          <p:cNvSpPr>
            <a:spLocks noGrp="1"/>
          </p:cNvSpPr>
          <p:nvPr>
            <p:ph type="body" sz="quarter" idx="95"/>
          </p:nvPr>
        </p:nvSpPr>
        <p:spPr/>
        <p:txBody>
          <a:bodyPr/>
          <a:lstStyle/>
          <a:p>
            <a:endParaRPr lang="sv-SE"/>
          </a:p>
        </p:txBody>
      </p:sp>
      <p:sp>
        <p:nvSpPr>
          <p:cNvPr id="280" name="Platshållare 279 för text"/>
          <p:cNvSpPr>
            <a:spLocks noGrp="1"/>
          </p:cNvSpPr>
          <p:nvPr>
            <p:ph type="body" sz="quarter" idx="96"/>
          </p:nvPr>
        </p:nvSpPr>
        <p:spPr/>
        <p:txBody>
          <a:bodyPr/>
          <a:lstStyle/>
          <a:p>
            <a:endParaRPr lang="sv-SE"/>
          </a:p>
        </p:txBody>
      </p:sp>
      <p:sp>
        <p:nvSpPr>
          <p:cNvPr id="281" name="Platshållare 280 för text"/>
          <p:cNvSpPr>
            <a:spLocks noGrp="1"/>
          </p:cNvSpPr>
          <p:nvPr>
            <p:ph type="body" sz="quarter" idx="97"/>
          </p:nvPr>
        </p:nvSpPr>
        <p:spPr/>
        <p:txBody>
          <a:bodyPr/>
          <a:lstStyle/>
          <a:p>
            <a:endParaRPr lang="sv-SE"/>
          </a:p>
        </p:txBody>
      </p:sp>
      <p:sp>
        <p:nvSpPr>
          <p:cNvPr id="282" name="Platshållare 281 för text"/>
          <p:cNvSpPr>
            <a:spLocks noGrp="1"/>
          </p:cNvSpPr>
          <p:nvPr>
            <p:ph type="body" sz="quarter" idx="98"/>
          </p:nvPr>
        </p:nvSpPr>
        <p:spPr/>
        <p:txBody>
          <a:bodyPr/>
          <a:lstStyle/>
          <a:p>
            <a:endParaRPr lang="sv-SE"/>
          </a:p>
        </p:txBody>
      </p:sp>
      <p:sp>
        <p:nvSpPr>
          <p:cNvPr id="127" name="Platshållare 126 för text"/>
          <p:cNvSpPr>
            <a:spLocks noGrp="1"/>
          </p:cNvSpPr>
          <p:nvPr>
            <p:ph type="body" sz="quarter" idx="99"/>
          </p:nvPr>
        </p:nvSpPr>
        <p:spPr/>
        <p:txBody>
          <a:bodyPr/>
          <a:lstStyle/>
          <a:p>
            <a:r>
              <a:rPr lang="sv-SE"/>
              <a:t>TEL |</a:t>
            </a:r>
          </a:p>
        </p:txBody>
      </p:sp>
      <p:sp>
        <p:nvSpPr>
          <p:cNvPr id="283" name="Platshållare 282 för text"/>
          <p:cNvSpPr>
            <a:spLocks noGrp="1"/>
          </p:cNvSpPr>
          <p:nvPr>
            <p:ph type="body" sz="quarter" idx="100"/>
          </p:nvPr>
        </p:nvSpPr>
        <p:spPr/>
        <p:txBody>
          <a:bodyPr/>
          <a:lstStyle/>
          <a:p>
            <a:endParaRPr lang="sv-SE"/>
          </a:p>
        </p:txBody>
      </p:sp>
      <p:sp>
        <p:nvSpPr>
          <p:cNvPr id="129" name="Platshållare 128 för text"/>
          <p:cNvSpPr>
            <a:spLocks noGrp="1"/>
          </p:cNvSpPr>
          <p:nvPr>
            <p:ph type="body" sz="quarter" idx="101"/>
          </p:nvPr>
        </p:nvSpPr>
        <p:spPr>
          <a:xfrm>
            <a:off x="1913655" y="5658208"/>
            <a:ext cx="324995" cy="60602"/>
          </a:xfrm>
        </p:spPr>
        <p:txBody>
          <a:bodyPr/>
          <a:lstStyle/>
          <a:p>
            <a:r>
              <a:rPr lang="sv-SE"/>
              <a:t>E-POST |</a:t>
            </a:r>
          </a:p>
        </p:txBody>
      </p:sp>
      <p:sp>
        <p:nvSpPr>
          <p:cNvPr id="284" name="Platshållare 283 för text"/>
          <p:cNvSpPr>
            <a:spLocks noGrp="1"/>
          </p:cNvSpPr>
          <p:nvPr>
            <p:ph type="body" sz="quarter" idx="102"/>
          </p:nvPr>
        </p:nvSpPr>
        <p:spPr/>
        <p:txBody>
          <a:bodyPr/>
          <a:lstStyle/>
          <a:p>
            <a:endParaRPr lang="sv-SE"/>
          </a:p>
        </p:txBody>
      </p:sp>
      <p:sp>
        <p:nvSpPr>
          <p:cNvPr id="131" name="Platshållare 130 för text"/>
          <p:cNvSpPr>
            <a:spLocks noGrp="1"/>
          </p:cNvSpPr>
          <p:nvPr>
            <p:ph type="body" sz="quarter" idx="103"/>
          </p:nvPr>
        </p:nvSpPr>
        <p:spPr/>
        <p:txBody>
          <a:bodyPr/>
          <a:lstStyle/>
          <a:p>
            <a:r>
              <a:rPr lang="sv-SE"/>
              <a:t>WEBB |</a:t>
            </a:r>
          </a:p>
        </p:txBody>
      </p:sp>
      <p:sp>
        <p:nvSpPr>
          <p:cNvPr id="285" name="Platshållare 284 för text"/>
          <p:cNvSpPr>
            <a:spLocks noGrp="1"/>
          </p:cNvSpPr>
          <p:nvPr>
            <p:ph type="body" sz="quarter" idx="104"/>
          </p:nvPr>
        </p:nvSpPr>
        <p:spPr>
          <a:xfrm>
            <a:off x="1222676" y="5688746"/>
            <a:ext cx="2434924" cy="128016"/>
          </a:xfrm>
        </p:spPr>
        <p:txBody>
          <a:bodyPr/>
          <a:lstStyle/>
          <a:p>
            <a:endParaRPr lang="sv-SE"/>
          </a:p>
        </p:txBody>
      </p:sp>
      <p:sp>
        <p:nvSpPr>
          <p:cNvPr id="192" name="Platshållare 191 för text"/>
          <p:cNvSpPr>
            <a:spLocks noGrp="1"/>
          </p:cNvSpPr>
          <p:nvPr>
            <p:ph type="body" sz="quarter" idx="105"/>
          </p:nvPr>
        </p:nvSpPr>
        <p:spPr/>
        <p:txBody>
          <a:bodyPr/>
          <a:lstStyle/>
          <a:p>
            <a:endParaRPr lang="sv-SE"/>
          </a:p>
        </p:txBody>
      </p:sp>
      <p:sp>
        <p:nvSpPr>
          <p:cNvPr id="193" name="Platshållare 192 för text"/>
          <p:cNvSpPr>
            <a:spLocks noGrp="1"/>
          </p:cNvSpPr>
          <p:nvPr>
            <p:ph type="body" sz="quarter" idx="106"/>
          </p:nvPr>
        </p:nvSpPr>
        <p:spPr/>
        <p:txBody>
          <a:bodyPr/>
          <a:lstStyle/>
          <a:p>
            <a:endParaRPr lang="sv-SE"/>
          </a:p>
        </p:txBody>
      </p:sp>
      <p:sp>
        <p:nvSpPr>
          <p:cNvPr id="194" name="Platshållare 193 för text"/>
          <p:cNvSpPr>
            <a:spLocks noGrp="1"/>
          </p:cNvSpPr>
          <p:nvPr>
            <p:ph type="body" sz="quarter" idx="107"/>
          </p:nvPr>
        </p:nvSpPr>
        <p:spPr/>
        <p:txBody>
          <a:bodyPr/>
          <a:lstStyle/>
          <a:p>
            <a:endParaRPr lang="sv-SE"/>
          </a:p>
        </p:txBody>
      </p:sp>
      <p:sp>
        <p:nvSpPr>
          <p:cNvPr id="195" name="Platshållare 194 för text"/>
          <p:cNvSpPr>
            <a:spLocks noGrp="1"/>
          </p:cNvSpPr>
          <p:nvPr>
            <p:ph type="body" sz="quarter" idx="108"/>
          </p:nvPr>
        </p:nvSpPr>
        <p:spPr/>
        <p:txBody>
          <a:bodyPr/>
          <a:lstStyle/>
          <a:p>
            <a:endParaRPr lang="sv-SE"/>
          </a:p>
        </p:txBody>
      </p:sp>
      <p:sp>
        <p:nvSpPr>
          <p:cNvPr id="137" name="Platshållare 136 för text"/>
          <p:cNvSpPr>
            <a:spLocks noGrp="1"/>
          </p:cNvSpPr>
          <p:nvPr>
            <p:ph type="body" sz="quarter" idx="109"/>
          </p:nvPr>
        </p:nvSpPr>
        <p:spPr/>
        <p:txBody>
          <a:bodyPr/>
          <a:lstStyle/>
          <a:p>
            <a:r>
              <a:rPr lang="sv-SE"/>
              <a:t>TEL |</a:t>
            </a:r>
          </a:p>
        </p:txBody>
      </p:sp>
      <p:sp>
        <p:nvSpPr>
          <p:cNvPr id="196" name="Platshållare 195 för text"/>
          <p:cNvSpPr>
            <a:spLocks noGrp="1"/>
          </p:cNvSpPr>
          <p:nvPr>
            <p:ph type="body" sz="quarter" idx="110"/>
          </p:nvPr>
        </p:nvSpPr>
        <p:spPr/>
        <p:txBody>
          <a:bodyPr/>
          <a:lstStyle/>
          <a:p>
            <a:endParaRPr lang="sv-SE"/>
          </a:p>
        </p:txBody>
      </p:sp>
      <p:sp>
        <p:nvSpPr>
          <p:cNvPr id="139" name="Platshållare 138 för text"/>
          <p:cNvSpPr>
            <a:spLocks noGrp="1"/>
          </p:cNvSpPr>
          <p:nvPr>
            <p:ph type="body" sz="quarter" idx="111"/>
          </p:nvPr>
        </p:nvSpPr>
        <p:spPr/>
        <p:txBody>
          <a:bodyPr/>
          <a:lstStyle/>
          <a:p>
            <a:r>
              <a:rPr lang="sv-SE" dirty="0"/>
              <a:t>E-POST |</a:t>
            </a:r>
          </a:p>
        </p:txBody>
      </p:sp>
      <p:sp>
        <p:nvSpPr>
          <p:cNvPr id="198" name="Platshållare 197 för text"/>
          <p:cNvSpPr>
            <a:spLocks noGrp="1"/>
          </p:cNvSpPr>
          <p:nvPr>
            <p:ph type="body" sz="quarter" idx="112"/>
          </p:nvPr>
        </p:nvSpPr>
        <p:spPr/>
        <p:txBody>
          <a:bodyPr/>
          <a:lstStyle/>
          <a:p>
            <a:endParaRPr lang="sv-SE"/>
          </a:p>
        </p:txBody>
      </p:sp>
      <p:sp>
        <p:nvSpPr>
          <p:cNvPr id="141" name="Platshållare 140 för text"/>
          <p:cNvSpPr>
            <a:spLocks noGrp="1"/>
          </p:cNvSpPr>
          <p:nvPr>
            <p:ph type="body" sz="quarter" idx="113"/>
          </p:nvPr>
        </p:nvSpPr>
        <p:spPr/>
        <p:txBody>
          <a:bodyPr/>
          <a:lstStyle/>
          <a:p>
            <a:r>
              <a:rPr lang="sv-SE"/>
              <a:t>WEBB |</a:t>
            </a:r>
          </a:p>
        </p:txBody>
      </p:sp>
      <p:sp>
        <p:nvSpPr>
          <p:cNvPr id="200" name="Platshållare 199 för text"/>
          <p:cNvSpPr>
            <a:spLocks noGrp="1"/>
          </p:cNvSpPr>
          <p:nvPr>
            <p:ph type="body" sz="quarter" idx="114"/>
          </p:nvPr>
        </p:nvSpPr>
        <p:spPr>
          <a:xfrm>
            <a:off x="1222676" y="7520962"/>
            <a:ext cx="2434924" cy="128016"/>
          </a:xfrm>
        </p:spPr>
        <p:txBody>
          <a:bodyPr/>
          <a:lstStyle/>
          <a:p>
            <a:endParaRPr lang="sv-SE"/>
          </a:p>
        </p:txBody>
      </p:sp>
      <p:sp>
        <p:nvSpPr>
          <p:cNvPr id="202" name="Platshållare 201 för text"/>
          <p:cNvSpPr>
            <a:spLocks noGrp="1"/>
          </p:cNvSpPr>
          <p:nvPr>
            <p:ph type="body" sz="quarter" idx="115"/>
          </p:nvPr>
        </p:nvSpPr>
        <p:spPr/>
        <p:txBody>
          <a:bodyPr/>
          <a:lstStyle/>
          <a:p>
            <a:endParaRPr lang="sv-SE"/>
          </a:p>
        </p:txBody>
      </p:sp>
      <p:sp>
        <p:nvSpPr>
          <p:cNvPr id="204" name="Platshållare 203 för text"/>
          <p:cNvSpPr>
            <a:spLocks noGrp="1"/>
          </p:cNvSpPr>
          <p:nvPr>
            <p:ph type="body" sz="quarter" idx="116"/>
          </p:nvPr>
        </p:nvSpPr>
        <p:spPr/>
        <p:txBody>
          <a:bodyPr/>
          <a:lstStyle/>
          <a:p>
            <a:endParaRPr lang="sv-SE"/>
          </a:p>
        </p:txBody>
      </p:sp>
      <p:sp>
        <p:nvSpPr>
          <p:cNvPr id="205" name="Platshållare 204 för text"/>
          <p:cNvSpPr>
            <a:spLocks noGrp="1"/>
          </p:cNvSpPr>
          <p:nvPr>
            <p:ph type="body" sz="quarter" idx="117"/>
          </p:nvPr>
        </p:nvSpPr>
        <p:spPr/>
        <p:txBody>
          <a:bodyPr/>
          <a:lstStyle/>
          <a:p>
            <a:endParaRPr lang="sv-SE"/>
          </a:p>
        </p:txBody>
      </p:sp>
      <p:sp>
        <p:nvSpPr>
          <p:cNvPr id="206" name="Platshållare 205 för text"/>
          <p:cNvSpPr>
            <a:spLocks noGrp="1"/>
          </p:cNvSpPr>
          <p:nvPr>
            <p:ph type="body" sz="quarter" idx="118"/>
          </p:nvPr>
        </p:nvSpPr>
        <p:spPr/>
        <p:txBody>
          <a:bodyPr/>
          <a:lstStyle/>
          <a:p>
            <a:endParaRPr lang="sv-SE"/>
          </a:p>
        </p:txBody>
      </p:sp>
      <p:sp>
        <p:nvSpPr>
          <p:cNvPr id="147" name="Platshållare 146 för text"/>
          <p:cNvSpPr>
            <a:spLocks noGrp="1"/>
          </p:cNvSpPr>
          <p:nvPr>
            <p:ph type="body" sz="quarter" idx="119"/>
          </p:nvPr>
        </p:nvSpPr>
        <p:spPr/>
        <p:txBody>
          <a:bodyPr/>
          <a:lstStyle/>
          <a:p>
            <a:r>
              <a:rPr lang="sv-SE"/>
              <a:t>TEL |</a:t>
            </a:r>
          </a:p>
        </p:txBody>
      </p:sp>
      <p:sp>
        <p:nvSpPr>
          <p:cNvPr id="207" name="Platshållare 206 för text"/>
          <p:cNvSpPr>
            <a:spLocks noGrp="1"/>
          </p:cNvSpPr>
          <p:nvPr>
            <p:ph type="body" sz="quarter" idx="120"/>
          </p:nvPr>
        </p:nvSpPr>
        <p:spPr/>
        <p:txBody>
          <a:bodyPr/>
          <a:lstStyle/>
          <a:p>
            <a:endParaRPr lang="sv-SE"/>
          </a:p>
        </p:txBody>
      </p:sp>
      <p:sp>
        <p:nvSpPr>
          <p:cNvPr id="149" name="Platshållare 148 för text"/>
          <p:cNvSpPr>
            <a:spLocks noGrp="1"/>
          </p:cNvSpPr>
          <p:nvPr>
            <p:ph type="body" sz="quarter" idx="121"/>
          </p:nvPr>
        </p:nvSpPr>
        <p:spPr>
          <a:xfrm>
            <a:off x="1913655" y="9234273"/>
            <a:ext cx="372345" cy="116476"/>
          </a:xfrm>
        </p:spPr>
        <p:txBody>
          <a:bodyPr/>
          <a:lstStyle/>
          <a:p>
            <a:r>
              <a:rPr lang="sv-SE" dirty="0"/>
              <a:t>E-POST |</a:t>
            </a:r>
          </a:p>
        </p:txBody>
      </p:sp>
      <p:sp>
        <p:nvSpPr>
          <p:cNvPr id="208" name="Platshållare 207 för text"/>
          <p:cNvSpPr>
            <a:spLocks noGrp="1"/>
          </p:cNvSpPr>
          <p:nvPr>
            <p:ph type="body" sz="quarter" idx="122"/>
          </p:nvPr>
        </p:nvSpPr>
        <p:spPr/>
        <p:txBody>
          <a:bodyPr/>
          <a:lstStyle/>
          <a:p>
            <a:endParaRPr lang="sv-SE" dirty="0"/>
          </a:p>
        </p:txBody>
      </p:sp>
      <p:sp>
        <p:nvSpPr>
          <p:cNvPr id="151" name="Platshållare 150 för text"/>
          <p:cNvSpPr>
            <a:spLocks noGrp="1"/>
          </p:cNvSpPr>
          <p:nvPr>
            <p:ph type="body" sz="quarter" idx="123"/>
          </p:nvPr>
        </p:nvSpPr>
        <p:spPr/>
        <p:txBody>
          <a:bodyPr/>
          <a:lstStyle/>
          <a:p>
            <a:r>
              <a:rPr lang="sv-SE"/>
              <a:t>WEBB |</a:t>
            </a:r>
          </a:p>
        </p:txBody>
      </p:sp>
      <p:sp>
        <p:nvSpPr>
          <p:cNvPr id="209" name="Platshållare 208 för text"/>
          <p:cNvSpPr>
            <a:spLocks noGrp="1"/>
          </p:cNvSpPr>
          <p:nvPr>
            <p:ph type="body" sz="quarter" idx="124"/>
          </p:nvPr>
        </p:nvSpPr>
        <p:spPr>
          <a:xfrm>
            <a:off x="1230740" y="9345262"/>
            <a:ext cx="2426860" cy="128016"/>
          </a:xfrm>
        </p:spPr>
        <p:txBody>
          <a:bodyPr/>
          <a:lstStyle/>
          <a:p>
            <a:endParaRPr lang="sv-SE"/>
          </a:p>
        </p:txBody>
      </p:sp>
      <p:sp>
        <p:nvSpPr>
          <p:cNvPr id="210" name="Platshållare 209 för text"/>
          <p:cNvSpPr>
            <a:spLocks noGrp="1"/>
          </p:cNvSpPr>
          <p:nvPr>
            <p:ph type="body" sz="quarter" idx="125"/>
          </p:nvPr>
        </p:nvSpPr>
        <p:spPr/>
        <p:txBody>
          <a:bodyPr/>
          <a:lstStyle/>
          <a:p>
            <a:endParaRPr lang="sv-SE"/>
          </a:p>
        </p:txBody>
      </p:sp>
      <p:sp>
        <p:nvSpPr>
          <p:cNvPr id="211" name="Platshållare 210 för text"/>
          <p:cNvSpPr>
            <a:spLocks noGrp="1"/>
          </p:cNvSpPr>
          <p:nvPr>
            <p:ph type="body" sz="quarter" idx="126"/>
          </p:nvPr>
        </p:nvSpPr>
        <p:spPr/>
        <p:txBody>
          <a:bodyPr/>
          <a:lstStyle/>
          <a:p>
            <a:endParaRPr lang="sv-SE"/>
          </a:p>
        </p:txBody>
      </p:sp>
      <p:sp>
        <p:nvSpPr>
          <p:cNvPr id="212" name="Platshållare 211 för text"/>
          <p:cNvSpPr>
            <a:spLocks noGrp="1"/>
          </p:cNvSpPr>
          <p:nvPr>
            <p:ph type="body" sz="quarter" idx="127"/>
          </p:nvPr>
        </p:nvSpPr>
        <p:spPr/>
        <p:txBody>
          <a:bodyPr/>
          <a:lstStyle/>
          <a:p>
            <a:endParaRPr lang="sv-SE"/>
          </a:p>
        </p:txBody>
      </p:sp>
      <p:sp>
        <p:nvSpPr>
          <p:cNvPr id="213" name="Platshållare 212 för text"/>
          <p:cNvSpPr>
            <a:spLocks noGrp="1"/>
          </p:cNvSpPr>
          <p:nvPr>
            <p:ph type="body" sz="quarter" idx="128"/>
          </p:nvPr>
        </p:nvSpPr>
        <p:spPr/>
        <p:txBody>
          <a:bodyPr/>
          <a:lstStyle/>
          <a:p>
            <a:endParaRPr lang="sv-SE"/>
          </a:p>
        </p:txBody>
      </p:sp>
      <p:sp>
        <p:nvSpPr>
          <p:cNvPr id="157" name="Platshållare 156 för text"/>
          <p:cNvSpPr>
            <a:spLocks noGrp="1"/>
          </p:cNvSpPr>
          <p:nvPr>
            <p:ph type="body" sz="quarter" idx="129"/>
          </p:nvPr>
        </p:nvSpPr>
        <p:spPr/>
        <p:txBody>
          <a:bodyPr/>
          <a:lstStyle/>
          <a:p>
            <a:r>
              <a:rPr lang="sv-SE"/>
              <a:t>TEL |</a:t>
            </a:r>
          </a:p>
        </p:txBody>
      </p:sp>
      <p:sp>
        <p:nvSpPr>
          <p:cNvPr id="214" name="Platshållare 213 för text"/>
          <p:cNvSpPr>
            <a:spLocks noGrp="1"/>
          </p:cNvSpPr>
          <p:nvPr>
            <p:ph type="body" sz="quarter" idx="130"/>
          </p:nvPr>
        </p:nvSpPr>
        <p:spPr/>
        <p:txBody>
          <a:bodyPr/>
          <a:lstStyle/>
          <a:p>
            <a:endParaRPr lang="sv-SE"/>
          </a:p>
        </p:txBody>
      </p:sp>
      <p:sp>
        <p:nvSpPr>
          <p:cNvPr id="159" name="Platshållare 158 för text"/>
          <p:cNvSpPr>
            <a:spLocks noGrp="1"/>
          </p:cNvSpPr>
          <p:nvPr>
            <p:ph type="body" sz="quarter" idx="131"/>
          </p:nvPr>
        </p:nvSpPr>
        <p:spPr>
          <a:xfrm>
            <a:off x="5114055" y="1911330"/>
            <a:ext cx="419693" cy="123610"/>
          </a:xfrm>
        </p:spPr>
        <p:txBody>
          <a:bodyPr/>
          <a:lstStyle/>
          <a:p>
            <a:r>
              <a:rPr lang="sv-SE" dirty="0"/>
              <a:t>E-POST |</a:t>
            </a:r>
          </a:p>
        </p:txBody>
      </p:sp>
      <p:sp>
        <p:nvSpPr>
          <p:cNvPr id="215" name="Platshållare 214 för text"/>
          <p:cNvSpPr>
            <a:spLocks noGrp="1"/>
          </p:cNvSpPr>
          <p:nvPr>
            <p:ph type="body" sz="quarter" idx="132"/>
          </p:nvPr>
        </p:nvSpPr>
        <p:spPr/>
        <p:txBody>
          <a:bodyPr/>
          <a:lstStyle/>
          <a:p>
            <a:endParaRPr lang="sv-SE"/>
          </a:p>
        </p:txBody>
      </p:sp>
      <p:sp>
        <p:nvSpPr>
          <p:cNvPr id="161" name="Platshållare 160 för text"/>
          <p:cNvSpPr>
            <a:spLocks noGrp="1"/>
          </p:cNvSpPr>
          <p:nvPr>
            <p:ph type="body" sz="quarter" idx="133"/>
          </p:nvPr>
        </p:nvSpPr>
        <p:spPr>
          <a:xfrm>
            <a:off x="4114800" y="2037614"/>
            <a:ext cx="313454" cy="102310"/>
          </a:xfrm>
        </p:spPr>
        <p:txBody>
          <a:bodyPr/>
          <a:lstStyle/>
          <a:p>
            <a:r>
              <a:rPr lang="sv-SE" dirty="0"/>
              <a:t>WEBB |</a:t>
            </a:r>
          </a:p>
        </p:txBody>
      </p:sp>
      <p:sp>
        <p:nvSpPr>
          <p:cNvPr id="216" name="Platshållare 215 för text"/>
          <p:cNvSpPr>
            <a:spLocks noGrp="1"/>
          </p:cNvSpPr>
          <p:nvPr>
            <p:ph type="body" sz="quarter" idx="134"/>
          </p:nvPr>
        </p:nvSpPr>
        <p:spPr>
          <a:xfrm>
            <a:off x="4428254" y="2031844"/>
            <a:ext cx="2429746" cy="128016"/>
          </a:xfrm>
        </p:spPr>
        <p:txBody>
          <a:bodyPr/>
          <a:lstStyle/>
          <a:p>
            <a:endParaRPr lang="sv-SE" dirty="0"/>
          </a:p>
        </p:txBody>
      </p:sp>
      <p:sp>
        <p:nvSpPr>
          <p:cNvPr id="217" name="Platshållare 216 för text"/>
          <p:cNvSpPr>
            <a:spLocks noGrp="1"/>
          </p:cNvSpPr>
          <p:nvPr>
            <p:ph type="body" sz="quarter" idx="135"/>
          </p:nvPr>
        </p:nvSpPr>
        <p:spPr/>
        <p:txBody>
          <a:bodyPr/>
          <a:lstStyle/>
          <a:p>
            <a:endParaRPr lang="sv-SE"/>
          </a:p>
        </p:txBody>
      </p:sp>
      <p:sp>
        <p:nvSpPr>
          <p:cNvPr id="218" name="Platshållare 217 för text"/>
          <p:cNvSpPr>
            <a:spLocks noGrp="1"/>
          </p:cNvSpPr>
          <p:nvPr>
            <p:ph type="body" sz="quarter" idx="136"/>
          </p:nvPr>
        </p:nvSpPr>
        <p:spPr/>
        <p:txBody>
          <a:bodyPr/>
          <a:lstStyle/>
          <a:p>
            <a:endParaRPr lang="sv-SE"/>
          </a:p>
        </p:txBody>
      </p:sp>
      <p:sp>
        <p:nvSpPr>
          <p:cNvPr id="219" name="Platshållare 218 för text"/>
          <p:cNvSpPr>
            <a:spLocks noGrp="1"/>
          </p:cNvSpPr>
          <p:nvPr>
            <p:ph type="body" sz="quarter" idx="137"/>
          </p:nvPr>
        </p:nvSpPr>
        <p:spPr/>
        <p:txBody>
          <a:bodyPr/>
          <a:lstStyle/>
          <a:p>
            <a:endParaRPr lang="sv-SE"/>
          </a:p>
        </p:txBody>
      </p:sp>
      <p:sp>
        <p:nvSpPr>
          <p:cNvPr id="220" name="Platshållare 219 för text"/>
          <p:cNvSpPr>
            <a:spLocks noGrp="1"/>
          </p:cNvSpPr>
          <p:nvPr>
            <p:ph type="body" sz="quarter" idx="138"/>
          </p:nvPr>
        </p:nvSpPr>
        <p:spPr/>
        <p:txBody>
          <a:bodyPr/>
          <a:lstStyle/>
          <a:p>
            <a:endParaRPr lang="sv-SE"/>
          </a:p>
        </p:txBody>
      </p:sp>
      <p:sp>
        <p:nvSpPr>
          <p:cNvPr id="167" name="Platshållare 166 för text"/>
          <p:cNvSpPr>
            <a:spLocks noGrp="1"/>
          </p:cNvSpPr>
          <p:nvPr>
            <p:ph type="body" sz="quarter" idx="139"/>
          </p:nvPr>
        </p:nvSpPr>
        <p:spPr/>
        <p:txBody>
          <a:bodyPr/>
          <a:lstStyle/>
          <a:p>
            <a:r>
              <a:rPr lang="sv-SE"/>
              <a:t>TEL |</a:t>
            </a:r>
          </a:p>
        </p:txBody>
      </p:sp>
      <p:sp>
        <p:nvSpPr>
          <p:cNvPr id="221" name="Platshållare 220 för text"/>
          <p:cNvSpPr>
            <a:spLocks noGrp="1"/>
          </p:cNvSpPr>
          <p:nvPr>
            <p:ph type="body" sz="quarter" idx="140"/>
          </p:nvPr>
        </p:nvSpPr>
        <p:spPr/>
        <p:txBody>
          <a:bodyPr/>
          <a:lstStyle/>
          <a:p>
            <a:endParaRPr lang="sv-SE"/>
          </a:p>
        </p:txBody>
      </p:sp>
      <p:sp>
        <p:nvSpPr>
          <p:cNvPr id="169" name="Platshållare 168 för text"/>
          <p:cNvSpPr>
            <a:spLocks noGrp="1"/>
          </p:cNvSpPr>
          <p:nvPr>
            <p:ph type="body" sz="quarter" idx="141"/>
          </p:nvPr>
        </p:nvSpPr>
        <p:spPr>
          <a:xfrm>
            <a:off x="5114055" y="3743348"/>
            <a:ext cx="372343" cy="134904"/>
          </a:xfrm>
        </p:spPr>
        <p:txBody>
          <a:bodyPr/>
          <a:lstStyle/>
          <a:p>
            <a:r>
              <a:rPr lang="sv-SE" dirty="0"/>
              <a:t>E-POST |</a:t>
            </a:r>
          </a:p>
        </p:txBody>
      </p:sp>
      <p:sp>
        <p:nvSpPr>
          <p:cNvPr id="222" name="Platshållare 221 för text"/>
          <p:cNvSpPr>
            <a:spLocks noGrp="1"/>
          </p:cNvSpPr>
          <p:nvPr>
            <p:ph type="body" sz="quarter" idx="142"/>
          </p:nvPr>
        </p:nvSpPr>
        <p:spPr/>
        <p:txBody>
          <a:bodyPr/>
          <a:lstStyle/>
          <a:p>
            <a:endParaRPr lang="sv-SE"/>
          </a:p>
        </p:txBody>
      </p:sp>
      <p:sp>
        <p:nvSpPr>
          <p:cNvPr id="171" name="Platshållare 170 för text"/>
          <p:cNvSpPr>
            <a:spLocks noGrp="1"/>
          </p:cNvSpPr>
          <p:nvPr>
            <p:ph type="body" sz="quarter" idx="143"/>
          </p:nvPr>
        </p:nvSpPr>
        <p:spPr>
          <a:xfrm>
            <a:off x="4114799" y="3869632"/>
            <a:ext cx="300453" cy="128016"/>
          </a:xfrm>
        </p:spPr>
        <p:txBody>
          <a:bodyPr/>
          <a:lstStyle/>
          <a:p>
            <a:r>
              <a:rPr lang="sv-SE" dirty="0"/>
              <a:t>WEBB |</a:t>
            </a:r>
          </a:p>
        </p:txBody>
      </p:sp>
      <p:sp>
        <p:nvSpPr>
          <p:cNvPr id="223" name="Platshållare 222 för text"/>
          <p:cNvSpPr>
            <a:spLocks noGrp="1"/>
          </p:cNvSpPr>
          <p:nvPr>
            <p:ph type="body" sz="quarter" idx="144"/>
          </p:nvPr>
        </p:nvSpPr>
        <p:spPr>
          <a:xfrm>
            <a:off x="4415252" y="3863862"/>
            <a:ext cx="2442748" cy="128016"/>
          </a:xfrm>
        </p:spPr>
        <p:txBody>
          <a:bodyPr/>
          <a:lstStyle/>
          <a:p>
            <a:endParaRPr lang="sv-SE" dirty="0"/>
          </a:p>
        </p:txBody>
      </p:sp>
      <p:sp>
        <p:nvSpPr>
          <p:cNvPr id="288" name="Platshållare 287 för text"/>
          <p:cNvSpPr>
            <a:spLocks noGrp="1"/>
          </p:cNvSpPr>
          <p:nvPr>
            <p:ph type="body" sz="quarter" idx="145"/>
          </p:nvPr>
        </p:nvSpPr>
        <p:spPr/>
        <p:txBody>
          <a:bodyPr/>
          <a:lstStyle/>
          <a:p>
            <a:endParaRPr lang="sv-SE"/>
          </a:p>
        </p:txBody>
      </p:sp>
      <p:sp>
        <p:nvSpPr>
          <p:cNvPr id="289" name="Platshållare 288 för text"/>
          <p:cNvSpPr>
            <a:spLocks noGrp="1"/>
          </p:cNvSpPr>
          <p:nvPr>
            <p:ph type="body" sz="quarter" idx="146"/>
          </p:nvPr>
        </p:nvSpPr>
        <p:spPr/>
        <p:txBody>
          <a:bodyPr/>
          <a:lstStyle/>
          <a:p>
            <a:endParaRPr lang="sv-SE"/>
          </a:p>
        </p:txBody>
      </p:sp>
      <p:sp>
        <p:nvSpPr>
          <p:cNvPr id="290" name="Platshållare 289 för text"/>
          <p:cNvSpPr>
            <a:spLocks noGrp="1"/>
          </p:cNvSpPr>
          <p:nvPr>
            <p:ph type="body" sz="quarter" idx="147"/>
          </p:nvPr>
        </p:nvSpPr>
        <p:spPr/>
        <p:txBody>
          <a:bodyPr/>
          <a:lstStyle/>
          <a:p>
            <a:endParaRPr lang="sv-SE"/>
          </a:p>
        </p:txBody>
      </p:sp>
      <p:sp>
        <p:nvSpPr>
          <p:cNvPr id="291" name="Platshållare 290 för text"/>
          <p:cNvSpPr>
            <a:spLocks noGrp="1"/>
          </p:cNvSpPr>
          <p:nvPr>
            <p:ph type="body" sz="quarter" idx="148"/>
          </p:nvPr>
        </p:nvSpPr>
        <p:spPr/>
        <p:txBody>
          <a:bodyPr/>
          <a:lstStyle/>
          <a:p>
            <a:endParaRPr lang="sv-SE"/>
          </a:p>
        </p:txBody>
      </p:sp>
      <p:sp>
        <p:nvSpPr>
          <p:cNvPr id="177" name="Platshållare 176 för text"/>
          <p:cNvSpPr>
            <a:spLocks noGrp="1"/>
          </p:cNvSpPr>
          <p:nvPr>
            <p:ph type="body" sz="quarter" idx="149"/>
          </p:nvPr>
        </p:nvSpPr>
        <p:spPr/>
        <p:txBody>
          <a:bodyPr/>
          <a:lstStyle/>
          <a:p>
            <a:r>
              <a:rPr lang="sv-SE"/>
              <a:t>TEL |</a:t>
            </a:r>
          </a:p>
        </p:txBody>
      </p:sp>
      <p:sp>
        <p:nvSpPr>
          <p:cNvPr id="292" name="Platshållare 291 för text"/>
          <p:cNvSpPr>
            <a:spLocks noGrp="1"/>
          </p:cNvSpPr>
          <p:nvPr>
            <p:ph type="body" sz="quarter" idx="150"/>
          </p:nvPr>
        </p:nvSpPr>
        <p:spPr/>
        <p:txBody>
          <a:bodyPr/>
          <a:lstStyle/>
          <a:p>
            <a:endParaRPr lang="sv-SE"/>
          </a:p>
        </p:txBody>
      </p:sp>
      <p:sp>
        <p:nvSpPr>
          <p:cNvPr id="179" name="Platshållare 178 för text"/>
          <p:cNvSpPr>
            <a:spLocks noGrp="1"/>
          </p:cNvSpPr>
          <p:nvPr>
            <p:ph type="body" sz="quarter" idx="151"/>
          </p:nvPr>
        </p:nvSpPr>
        <p:spPr>
          <a:xfrm>
            <a:off x="5114055" y="5587282"/>
            <a:ext cx="419693" cy="120514"/>
          </a:xfrm>
        </p:spPr>
        <p:txBody>
          <a:bodyPr/>
          <a:lstStyle/>
          <a:p>
            <a:r>
              <a:rPr lang="sv-SE" dirty="0"/>
              <a:t>E-POST |</a:t>
            </a:r>
          </a:p>
        </p:txBody>
      </p:sp>
      <p:sp>
        <p:nvSpPr>
          <p:cNvPr id="293" name="Platshållare 292 för text"/>
          <p:cNvSpPr>
            <a:spLocks noGrp="1"/>
          </p:cNvSpPr>
          <p:nvPr>
            <p:ph type="body" sz="quarter" idx="152"/>
          </p:nvPr>
        </p:nvSpPr>
        <p:spPr/>
        <p:txBody>
          <a:bodyPr/>
          <a:lstStyle/>
          <a:p>
            <a:endParaRPr lang="sv-SE"/>
          </a:p>
        </p:txBody>
      </p:sp>
      <p:sp>
        <p:nvSpPr>
          <p:cNvPr id="181" name="Platshållare 180 för text"/>
          <p:cNvSpPr>
            <a:spLocks noGrp="1"/>
          </p:cNvSpPr>
          <p:nvPr>
            <p:ph type="body" sz="quarter" idx="153"/>
          </p:nvPr>
        </p:nvSpPr>
        <p:spPr>
          <a:xfrm>
            <a:off x="4114800" y="5694516"/>
            <a:ext cx="300452" cy="128016"/>
          </a:xfrm>
        </p:spPr>
        <p:txBody>
          <a:bodyPr/>
          <a:lstStyle/>
          <a:p>
            <a:r>
              <a:rPr lang="sv-SE" dirty="0"/>
              <a:t>WEBB |</a:t>
            </a:r>
          </a:p>
        </p:txBody>
      </p:sp>
      <p:sp>
        <p:nvSpPr>
          <p:cNvPr id="294" name="Platshållare 293 för text"/>
          <p:cNvSpPr>
            <a:spLocks noGrp="1"/>
          </p:cNvSpPr>
          <p:nvPr>
            <p:ph type="body" sz="quarter" idx="154"/>
          </p:nvPr>
        </p:nvSpPr>
        <p:spPr>
          <a:xfrm>
            <a:off x="4415252" y="5688746"/>
            <a:ext cx="2442748" cy="128016"/>
          </a:xfrm>
        </p:spPr>
        <p:txBody>
          <a:bodyPr/>
          <a:lstStyle/>
          <a:p>
            <a:endParaRPr lang="sv-SE" dirty="0"/>
          </a:p>
        </p:txBody>
      </p:sp>
      <p:sp>
        <p:nvSpPr>
          <p:cNvPr id="295" name="Platshållare 294 för text"/>
          <p:cNvSpPr>
            <a:spLocks noGrp="1"/>
          </p:cNvSpPr>
          <p:nvPr>
            <p:ph type="body" sz="quarter" idx="155"/>
          </p:nvPr>
        </p:nvSpPr>
        <p:spPr/>
        <p:txBody>
          <a:bodyPr/>
          <a:lstStyle/>
          <a:p>
            <a:endParaRPr lang="sv-SE"/>
          </a:p>
        </p:txBody>
      </p:sp>
      <p:sp>
        <p:nvSpPr>
          <p:cNvPr id="296" name="Platshållare 295 för text"/>
          <p:cNvSpPr>
            <a:spLocks noGrp="1"/>
          </p:cNvSpPr>
          <p:nvPr>
            <p:ph type="body" sz="quarter" idx="156"/>
          </p:nvPr>
        </p:nvSpPr>
        <p:spPr/>
        <p:txBody>
          <a:bodyPr/>
          <a:lstStyle/>
          <a:p>
            <a:endParaRPr lang="sv-SE"/>
          </a:p>
        </p:txBody>
      </p:sp>
      <p:sp>
        <p:nvSpPr>
          <p:cNvPr id="297" name="Platshållare 296 för text"/>
          <p:cNvSpPr>
            <a:spLocks noGrp="1"/>
          </p:cNvSpPr>
          <p:nvPr>
            <p:ph type="body" sz="quarter" idx="157"/>
          </p:nvPr>
        </p:nvSpPr>
        <p:spPr/>
        <p:txBody>
          <a:bodyPr/>
          <a:lstStyle/>
          <a:p>
            <a:endParaRPr lang="sv-SE"/>
          </a:p>
        </p:txBody>
      </p:sp>
      <p:sp>
        <p:nvSpPr>
          <p:cNvPr id="298" name="Platshållare 297 för text"/>
          <p:cNvSpPr>
            <a:spLocks noGrp="1"/>
          </p:cNvSpPr>
          <p:nvPr>
            <p:ph type="body" sz="quarter" idx="158"/>
          </p:nvPr>
        </p:nvSpPr>
        <p:spPr/>
        <p:txBody>
          <a:bodyPr/>
          <a:lstStyle/>
          <a:p>
            <a:endParaRPr lang="sv-SE"/>
          </a:p>
        </p:txBody>
      </p:sp>
      <p:sp>
        <p:nvSpPr>
          <p:cNvPr id="187" name="Platshållare 186 för text"/>
          <p:cNvSpPr>
            <a:spLocks noGrp="1"/>
          </p:cNvSpPr>
          <p:nvPr>
            <p:ph type="body" sz="quarter" idx="159"/>
          </p:nvPr>
        </p:nvSpPr>
        <p:spPr/>
        <p:txBody>
          <a:bodyPr/>
          <a:lstStyle/>
          <a:p>
            <a:r>
              <a:rPr lang="sv-SE"/>
              <a:t>TEL |</a:t>
            </a:r>
          </a:p>
        </p:txBody>
      </p:sp>
      <p:sp>
        <p:nvSpPr>
          <p:cNvPr id="299" name="Platshållare 298 för text"/>
          <p:cNvSpPr>
            <a:spLocks noGrp="1"/>
          </p:cNvSpPr>
          <p:nvPr>
            <p:ph type="body" sz="quarter" idx="160"/>
          </p:nvPr>
        </p:nvSpPr>
        <p:spPr/>
        <p:txBody>
          <a:bodyPr/>
          <a:lstStyle/>
          <a:p>
            <a:endParaRPr lang="sv-SE"/>
          </a:p>
        </p:txBody>
      </p:sp>
      <p:sp>
        <p:nvSpPr>
          <p:cNvPr id="189" name="Platshållare 188 för text"/>
          <p:cNvSpPr>
            <a:spLocks noGrp="1"/>
          </p:cNvSpPr>
          <p:nvPr>
            <p:ph type="body" sz="quarter" idx="161"/>
          </p:nvPr>
        </p:nvSpPr>
        <p:spPr>
          <a:xfrm>
            <a:off x="5114055" y="7400448"/>
            <a:ext cx="372343" cy="128016"/>
          </a:xfrm>
        </p:spPr>
        <p:txBody>
          <a:bodyPr/>
          <a:lstStyle/>
          <a:p>
            <a:r>
              <a:rPr lang="sv-SE" dirty="0"/>
              <a:t>E-POST |</a:t>
            </a:r>
          </a:p>
        </p:txBody>
      </p:sp>
      <p:sp>
        <p:nvSpPr>
          <p:cNvPr id="300" name="Platshållare 299 för text"/>
          <p:cNvSpPr>
            <a:spLocks noGrp="1"/>
          </p:cNvSpPr>
          <p:nvPr>
            <p:ph type="body" sz="quarter" idx="162"/>
          </p:nvPr>
        </p:nvSpPr>
        <p:spPr/>
        <p:txBody>
          <a:bodyPr/>
          <a:lstStyle/>
          <a:p>
            <a:endParaRPr lang="sv-SE"/>
          </a:p>
        </p:txBody>
      </p:sp>
      <p:sp>
        <p:nvSpPr>
          <p:cNvPr id="191" name="Platshållare 190 för text"/>
          <p:cNvSpPr>
            <a:spLocks noGrp="1"/>
          </p:cNvSpPr>
          <p:nvPr>
            <p:ph type="body" sz="quarter" idx="163"/>
          </p:nvPr>
        </p:nvSpPr>
        <p:spPr/>
        <p:txBody>
          <a:bodyPr/>
          <a:lstStyle/>
          <a:p>
            <a:r>
              <a:rPr lang="sv-SE"/>
              <a:t>WEBB |</a:t>
            </a:r>
          </a:p>
        </p:txBody>
      </p:sp>
      <p:sp>
        <p:nvSpPr>
          <p:cNvPr id="301" name="Platshållare 300 för text"/>
          <p:cNvSpPr>
            <a:spLocks noGrp="1"/>
          </p:cNvSpPr>
          <p:nvPr>
            <p:ph type="body" sz="quarter" idx="164"/>
          </p:nvPr>
        </p:nvSpPr>
        <p:spPr>
          <a:xfrm>
            <a:off x="4415252" y="7520962"/>
            <a:ext cx="2442748" cy="128016"/>
          </a:xfrm>
        </p:spPr>
        <p:txBody>
          <a:bodyPr/>
          <a:lstStyle/>
          <a:p>
            <a:endParaRPr lang="sv-SE" dirty="0"/>
          </a:p>
        </p:txBody>
      </p:sp>
      <p:sp>
        <p:nvSpPr>
          <p:cNvPr id="302" name="Platshållare 301 för text"/>
          <p:cNvSpPr>
            <a:spLocks noGrp="1"/>
          </p:cNvSpPr>
          <p:nvPr>
            <p:ph type="body" sz="quarter" idx="165"/>
          </p:nvPr>
        </p:nvSpPr>
        <p:spPr/>
        <p:txBody>
          <a:bodyPr/>
          <a:lstStyle/>
          <a:p>
            <a:endParaRPr lang="sv-SE"/>
          </a:p>
        </p:txBody>
      </p:sp>
      <p:sp>
        <p:nvSpPr>
          <p:cNvPr id="303" name="Platshållare 302 för text"/>
          <p:cNvSpPr>
            <a:spLocks noGrp="1"/>
          </p:cNvSpPr>
          <p:nvPr>
            <p:ph type="body" sz="quarter" idx="166"/>
          </p:nvPr>
        </p:nvSpPr>
        <p:spPr/>
        <p:txBody>
          <a:bodyPr/>
          <a:lstStyle/>
          <a:p>
            <a:endParaRPr lang="sv-SE"/>
          </a:p>
        </p:txBody>
      </p:sp>
      <p:sp>
        <p:nvSpPr>
          <p:cNvPr id="304" name="Platshållare 303 för text"/>
          <p:cNvSpPr>
            <a:spLocks noGrp="1"/>
          </p:cNvSpPr>
          <p:nvPr>
            <p:ph type="body" sz="quarter" idx="167"/>
          </p:nvPr>
        </p:nvSpPr>
        <p:spPr/>
        <p:txBody>
          <a:bodyPr/>
          <a:lstStyle/>
          <a:p>
            <a:endParaRPr lang="sv-SE"/>
          </a:p>
        </p:txBody>
      </p:sp>
      <p:sp>
        <p:nvSpPr>
          <p:cNvPr id="305" name="Platshållare 304 för text"/>
          <p:cNvSpPr>
            <a:spLocks noGrp="1"/>
          </p:cNvSpPr>
          <p:nvPr>
            <p:ph type="body" sz="quarter" idx="168"/>
          </p:nvPr>
        </p:nvSpPr>
        <p:spPr/>
        <p:txBody>
          <a:bodyPr/>
          <a:lstStyle/>
          <a:p>
            <a:endParaRPr lang="sv-SE"/>
          </a:p>
        </p:txBody>
      </p:sp>
      <p:sp>
        <p:nvSpPr>
          <p:cNvPr id="197" name="Platshållare 196 för text"/>
          <p:cNvSpPr>
            <a:spLocks noGrp="1"/>
          </p:cNvSpPr>
          <p:nvPr>
            <p:ph type="body" sz="quarter" idx="169"/>
          </p:nvPr>
        </p:nvSpPr>
        <p:spPr/>
        <p:txBody>
          <a:bodyPr/>
          <a:lstStyle/>
          <a:p>
            <a:r>
              <a:rPr lang="sv-SE"/>
              <a:t>TEL |</a:t>
            </a:r>
          </a:p>
        </p:txBody>
      </p:sp>
      <p:sp>
        <p:nvSpPr>
          <p:cNvPr id="306" name="Platshållare 305 för text"/>
          <p:cNvSpPr>
            <a:spLocks noGrp="1"/>
          </p:cNvSpPr>
          <p:nvPr>
            <p:ph type="body" sz="quarter" idx="170"/>
          </p:nvPr>
        </p:nvSpPr>
        <p:spPr/>
        <p:txBody>
          <a:bodyPr/>
          <a:lstStyle/>
          <a:p>
            <a:endParaRPr lang="sv-SE"/>
          </a:p>
        </p:txBody>
      </p:sp>
      <p:sp>
        <p:nvSpPr>
          <p:cNvPr id="199" name="Platshållare 198 för text"/>
          <p:cNvSpPr>
            <a:spLocks noGrp="1"/>
          </p:cNvSpPr>
          <p:nvPr>
            <p:ph type="body" sz="quarter" idx="171"/>
          </p:nvPr>
        </p:nvSpPr>
        <p:spPr/>
        <p:txBody>
          <a:bodyPr/>
          <a:lstStyle/>
          <a:p>
            <a:r>
              <a:rPr lang="sv-SE"/>
              <a:t>E-POST |</a:t>
            </a:r>
          </a:p>
        </p:txBody>
      </p:sp>
      <p:sp>
        <p:nvSpPr>
          <p:cNvPr id="307" name="Platshållare 306 för text"/>
          <p:cNvSpPr>
            <a:spLocks noGrp="1"/>
          </p:cNvSpPr>
          <p:nvPr>
            <p:ph type="body" sz="quarter" idx="172"/>
          </p:nvPr>
        </p:nvSpPr>
        <p:spPr/>
        <p:txBody>
          <a:bodyPr/>
          <a:lstStyle/>
          <a:p>
            <a:endParaRPr lang="sv-SE" dirty="0"/>
          </a:p>
        </p:txBody>
      </p:sp>
      <p:sp>
        <p:nvSpPr>
          <p:cNvPr id="201" name="Platshållare 200 för text"/>
          <p:cNvSpPr>
            <a:spLocks noGrp="1"/>
          </p:cNvSpPr>
          <p:nvPr>
            <p:ph type="body" sz="quarter" idx="173"/>
          </p:nvPr>
        </p:nvSpPr>
        <p:spPr/>
        <p:txBody>
          <a:bodyPr/>
          <a:lstStyle/>
          <a:p>
            <a:r>
              <a:rPr lang="sv-SE"/>
              <a:t>WEBB |</a:t>
            </a:r>
          </a:p>
        </p:txBody>
      </p:sp>
      <p:sp>
        <p:nvSpPr>
          <p:cNvPr id="308" name="Platshållare 307 för text"/>
          <p:cNvSpPr>
            <a:spLocks noGrp="1"/>
          </p:cNvSpPr>
          <p:nvPr>
            <p:ph type="body" sz="quarter" idx="174"/>
          </p:nvPr>
        </p:nvSpPr>
        <p:spPr>
          <a:xfrm>
            <a:off x="4428254" y="9345262"/>
            <a:ext cx="2429746" cy="128016"/>
          </a:xfrm>
        </p:spPr>
        <p:txBody>
          <a:bodyPr/>
          <a:lstStyle/>
          <a:p>
            <a:endParaRPr lang="sv-SE"/>
          </a:p>
        </p:txBody>
      </p:sp>
      <p:pic>
        <p:nvPicPr>
          <p:cNvPr id="203" name="Bild 202"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3071818" y="660010"/>
            <a:ext cx="585782" cy="180000"/>
          </a:xfrm>
          <a:prstGeom prst="rect">
            <a:avLst/>
          </a:prstGeom>
          <a:noFill/>
          <a:ln>
            <a:noFill/>
          </a:ln>
        </p:spPr>
      </p:pic>
      <p:pic>
        <p:nvPicPr>
          <p:cNvPr id="270" name="Bild 269"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6272784" y="660010"/>
            <a:ext cx="585782" cy="180000"/>
          </a:xfrm>
          <a:prstGeom prst="rect">
            <a:avLst/>
          </a:prstGeom>
          <a:noFill/>
          <a:ln>
            <a:noFill/>
          </a:ln>
        </p:spPr>
      </p:pic>
      <p:pic>
        <p:nvPicPr>
          <p:cNvPr id="271" name="Bild 270"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3071818" y="2487000"/>
            <a:ext cx="585782" cy="180000"/>
          </a:xfrm>
          <a:prstGeom prst="rect">
            <a:avLst/>
          </a:prstGeom>
          <a:noFill/>
          <a:ln>
            <a:noFill/>
          </a:ln>
        </p:spPr>
      </p:pic>
      <p:pic>
        <p:nvPicPr>
          <p:cNvPr id="272" name="Bild 271"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6272784" y="2487000"/>
            <a:ext cx="585782" cy="180000"/>
          </a:xfrm>
          <a:prstGeom prst="rect">
            <a:avLst/>
          </a:prstGeom>
          <a:noFill/>
          <a:ln>
            <a:noFill/>
          </a:ln>
        </p:spPr>
      </p:pic>
      <p:pic>
        <p:nvPicPr>
          <p:cNvPr id="273" name="Bild 272"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3071818" y="4315800"/>
            <a:ext cx="585782" cy="180000"/>
          </a:xfrm>
          <a:prstGeom prst="rect">
            <a:avLst/>
          </a:prstGeom>
          <a:noFill/>
          <a:ln>
            <a:noFill/>
          </a:ln>
        </p:spPr>
      </p:pic>
      <p:pic>
        <p:nvPicPr>
          <p:cNvPr id="274" name="Bild 273"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6272784" y="4315800"/>
            <a:ext cx="585782" cy="180000"/>
          </a:xfrm>
          <a:prstGeom prst="rect">
            <a:avLst/>
          </a:prstGeom>
          <a:noFill/>
          <a:ln>
            <a:noFill/>
          </a:ln>
        </p:spPr>
      </p:pic>
      <p:pic>
        <p:nvPicPr>
          <p:cNvPr id="275" name="Bild 274"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3071818" y="6144600"/>
            <a:ext cx="585782" cy="180000"/>
          </a:xfrm>
          <a:prstGeom prst="rect">
            <a:avLst/>
          </a:prstGeom>
          <a:noFill/>
          <a:ln>
            <a:noFill/>
          </a:ln>
        </p:spPr>
      </p:pic>
      <p:pic>
        <p:nvPicPr>
          <p:cNvPr id="276" name="Bild 275"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6272784" y="6144600"/>
            <a:ext cx="585782" cy="180000"/>
          </a:xfrm>
          <a:prstGeom prst="rect">
            <a:avLst/>
          </a:prstGeom>
          <a:noFill/>
          <a:ln>
            <a:noFill/>
          </a:ln>
        </p:spPr>
      </p:pic>
      <p:pic>
        <p:nvPicPr>
          <p:cNvPr id="277" name="Bild 276"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3071818" y="7973400"/>
            <a:ext cx="585782" cy="180000"/>
          </a:xfrm>
          <a:prstGeom prst="rect">
            <a:avLst/>
          </a:prstGeom>
          <a:noFill/>
          <a:ln>
            <a:noFill/>
          </a:ln>
        </p:spPr>
      </p:pic>
      <p:pic>
        <p:nvPicPr>
          <p:cNvPr id="278" name="Bild 277" descr="Logotyp" title="Exempelbil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6272784" y="7973400"/>
            <a:ext cx="585782" cy="180000"/>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kort vänsterjusterat">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44EB87-C02F-4AB6-BA88-EB2ADC528DC0}">
  <ds:schemaRefs>
    <ds:schemaRef ds:uri="http://schemas.microsoft.com/sharepoint/v3/contenttype/forms"/>
  </ds:schemaRefs>
</ds:datastoreItem>
</file>

<file path=customXml/itemProps2.xml><?xml version="1.0" encoding="utf-8"?>
<ds:datastoreItem xmlns:ds="http://schemas.openxmlformats.org/officeDocument/2006/customXml" ds:itemID="{78B65996-8530-4C55-B9DB-479FD338E96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157</Words>
  <Application>Microsoft Office PowerPoint</Application>
  <PresentationFormat>Anpassad</PresentationFormat>
  <Paragraphs>39</Paragraphs>
  <Slides>1</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Cambria</vt:lpstr>
      <vt:lpstr>Visitkort vänsterjusterat</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2013-07-31T18:58:07Z</dcterms:created>
  <dcterms:modified xsi:type="dcterms:W3CDTF">2013-12-13T13:08:06Z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