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82" d="100"/>
          <a:sy n="82" d="100"/>
        </p:scale>
        <p:origin x="1440" y="78"/>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38D6FE3C-34D8-4B4B-9273-D907B0A3B964}" type="datetimeFigureOut">
              <a:rPr lang="sv-SE"/>
              <a:t>2014-01-24</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E169A89D-734B-4FAD-B6E7-2B864E72E489}" type="slidenum">
              <a:rPr lang="sv-SE"/>
              <a:t>‹#›</a:t>
            </a:fld>
            <a:endParaRPr lang="sv-SE"/>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1D0FF5F4-5691-49AF-9E16-FB22826F7264}" type="datetimeFigureOut">
              <a:t>2014-01-24</a:t>
            </a:fld>
            <a:endParaRPr lang="sv-SE"/>
          </a:p>
        </p:txBody>
      </p:sp>
      <p:sp>
        <p:nvSpPr>
          <p:cNvPr id="4" name="Platshållare 3 för bildobjekt"/>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952A89D7-7603-4ECB-ADF6-F6CF2BE4F401}" type="slidenum">
              <a:t>‹#›</a:t>
            </a:fld>
            <a:endParaRPr lang="sv-SE"/>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2 för anteckningar"/>
          <p:cNvSpPr>
            <a:spLocks noGrp="1"/>
          </p:cNvSpPr>
          <p:nvPr>
            <p:ph type="body" idx="1"/>
          </p:nvPr>
        </p:nvSpPr>
        <p:spPr/>
        <p:txBody>
          <a:bodyPr/>
          <a:lstStyle/>
          <a:p>
            <a:r>
              <a:rPr lang="sv-SE" dirty="0" smtClean="0"/>
              <a:t>Om du vill ändra den här broschyren ersätter du vårt exempelinnehåll med ditt eget. Om du hellre vill börja om från början trycker du på knappen Ny bild på fliken Start för att infoga en ny sida. </a:t>
            </a:r>
            <a:r>
              <a:rPr lang="sv-SE" dirty="0"/>
              <a:t>Sedan lägger du till text och bilder i de tomma platshållarna. Om du vill ändra logotypen till en egen markerar du bilden ”ersätt med LOGOTYP” och väljer Ändra bild på fliken Format under Bildverktyg.</a:t>
            </a:r>
          </a:p>
          <a:p>
            <a:endParaRPr lang="sv-SE" dirty="0" smtClean="0"/>
          </a:p>
          <a:p>
            <a:r>
              <a:rPr lang="sv-SE" dirty="0" smtClean="0"/>
              <a:t>Och </a:t>
            </a:r>
            <a:r>
              <a:rPr lang="sv-SE" dirty="0"/>
              <a:t>lade du märke till att vi gjorde vikmärken åt dig? De är väldigt tunna, men om du inte vill att de ska synas på din broschyr markerar du dem och tar bort dem innan du skriver ut.</a:t>
            </a:r>
          </a:p>
        </p:txBody>
      </p:sp>
      <p:sp>
        <p:nvSpPr>
          <p:cNvPr id="4" name="Platshållare 3 för bildnummer"/>
          <p:cNvSpPr>
            <a:spLocks noGrp="1"/>
          </p:cNvSpPr>
          <p:nvPr>
            <p:ph type="sldNum" sz="quarter" idx="10"/>
          </p:nvPr>
        </p:nvSpPr>
        <p:spPr/>
        <p:txBody>
          <a:bodyPr/>
          <a:lstStyle/>
          <a:p>
            <a:fld id="{952A89D7-7603-4ECB-ADF6-F6CF2BE4F401}" type="slidenum">
              <a:rPr lang="sv-SE" smtClean="0"/>
              <a:pPr/>
              <a:t>1</a:t>
            </a:fld>
            <a:endParaRPr lang="sv-SE"/>
          </a:p>
        </p:txBody>
      </p:sp>
      <p:sp>
        <p:nvSpPr>
          <p:cNvPr id="7" name="Platshållare 6 för bildobjekt"/>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2 för anteckningar"/>
          <p:cNvSpPr>
            <a:spLocks noGrp="1"/>
          </p:cNvSpPr>
          <p:nvPr>
            <p:ph type="body" idx="1"/>
          </p:nvPr>
        </p:nvSpPr>
        <p:spPr/>
        <p:txBody>
          <a:bodyPr/>
          <a:lstStyle/>
          <a:p>
            <a:r>
              <a:rPr lang="sv-SE" dirty="0"/>
              <a:t>Om du vill ändra den här broschyren ersätter du vårt exempelinnehåll med ditt eget. Om du hellre vill börja om från början trycker du på knappen Ny bild på fliken Start för att infoga en ny sida. Sedan lägger du till text och bilder i de tomma platshållarna. Om du vill ändra logotypen till en egen markerar du bilden ”ersätt med LOGOTYP” och väljer Ändra bild på fliken Format under Bildverktyg.</a:t>
            </a:r>
          </a:p>
          <a:p>
            <a:endParaRPr lang="sv-SE" dirty="0" smtClean="0"/>
          </a:p>
          <a:p>
            <a:r>
              <a:rPr lang="sv-SE" dirty="0"/>
              <a:t>Och lade du märke till att vi la till vikmarkeringar åt dig? De är väldigt tunna, men om du inte vill att de ska synas på din broschyr markerar du dem och tar bort dem innan du skriver ut.</a:t>
            </a:r>
          </a:p>
        </p:txBody>
      </p:sp>
      <p:sp>
        <p:nvSpPr>
          <p:cNvPr id="4" name="Platshållare 3 för bildnummer"/>
          <p:cNvSpPr>
            <a:spLocks noGrp="1"/>
          </p:cNvSpPr>
          <p:nvPr>
            <p:ph type="sldNum" sz="quarter" idx="10"/>
          </p:nvPr>
        </p:nvSpPr>
        <p:spPr/>
        <p:txBody>
          <a:bodyPr/>
          <a:lstStyle/>
          <a:p>
            <a:fld id="{952A89D7-7603-4ECB-ADF6-F6CF2BE4F401}" type="slidenum">
              <a:rPr lang="sv-SE" smtClean="0"/>
              <a:pPr/>
              <a:t>2</a:t>
            </a:fld>
            <a:endParaRPr lang="sv-SE"/>
          </a:p>
        </p:txBody>
      </p:sp>
      <p:sp>
        <p:nvSpPr>
          <p:cNvPr id="7" name="Platshållare 6 för bildobjekt"/>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ssida">
    <p:spTree>
      <p:nvGrpSpPr>
        <p:cNvPr id="1" name=""/>
        <p:cNvGrpSpPr/>
        <p:nvPr/>
      </p:nvGrpSpPr>
      <p:grpSpPr>
        <a:xfrm>
          <a:off x="0" y="0"/>
          <a:ext cx="0" cy="0"/>
          <a:chOff x="0" y="0"/>
          <a:chExt cx="0" cy="0"/>
        </a:xfrm>
      </p:grpSpPr>
      <p:sp>
        <p:nvSpPr>
          <p:cNvPr id="11" name="Rektangel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23" name="Platshållare 21 för text"/>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sv-SE" sz="900">
                <a:solidFill>
                  <a:schemeClr val="accent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Företagsnamn</a:t>
            </a:r>
          </a:p>
        </p:txBody>
      </p:sp>
      <p:sp>
        <p:nvSpPr>
          <p:cNvPr id="24" name="Platshållare 21 för text"/>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sv-SE" sz="900">
                <a:solidFill>
                  <a:schemeClr val="accent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Företagsadress</a:t>
            </a:r>
          </a:p>
        </p:txBody>
      </p:sp>
      <p:sp>
        <p:nvSpPr>
          <p:cNvPr id="28" name="Platshållare 21 för text"/>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sv-SE" sz="1000">
                <a:solidFill>
                  <a:schemeClr val="tx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31" name="Platshållare 21 för text"/>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sv-SE" sz="1600" b="1">
                <a:solidFill>
                  <a:schemeClr val="accent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Rubriktext</a:t>
            </a:r>
          </a:p>
        </p:txBody>
      </p:sp>
      <p:sp>
        <p:nvSpPr>
          <p:cNvPr id="33" name="Platshållare 21 för text"/>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sv-SE" sz="3800" b="1" baseline="0">
                <a:solidFill>
                  <a:schemeClr val="accent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Rubriktext</a:t>
            </a:r>
          </a:p>
        </p:txBody>
      </p:sp>
      <p:sp>
        <p:nvSpPr>
          <p:cNvPr id="34" name="Platshållare 21 för text"/>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sv-SE" sz="1800" b="1">
                <a:solidFill>
                  <a:schemeClr val="tx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20" name="Platshållare 21 för text"/>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sv-SE" sz="1000" b="1">
                <a:solidFill>
                  <a:schemeClr val="tx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Mottagarens namn</a:t>
            </a:r>
          </a:p>
        </p:txBody>
      </p:sp>
      <p:sp>
        <p:nvSpPr>
          <p:cNvPr id="18" name="Rektangel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22" name="Rektangel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26" name="Platshållare 21 för text"/>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sv-SE" sz="1000">
                <a:solidFill>
                  <a:schemeClr val="tx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Adress</a:t>
            </a:r>
            <a:r>
              <a:t/>
            </a:r>
            <a:br/>
            <a:r>
              <a:rPr lang="sv-SE"/>
              <a:t>Ort, postnummer</a:t>
            </a:r>
          </a:p>
        </p:txBody>
      </p:sp>
      <p:sp>
        <p:nvSpPr>
          <p:cNvPr id="29" name="Platshållare 21 för text"/>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sv-SE" sz="900">
                <a:solidFill>
                  <a:schemeClr val="accent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[Webbplats]</a:t>
            </a:r>
            <a:r>
              <a:t/>
            </a:r>
            <a:br/>
            <a:r>
              <a:rPr lang="sv-SE"/>
              <a:t>[E-postadress]</a:t>
            </a:r>
          </a:p>
        </p:txBody>
      </p:sp>
      <p:sp>
        <p:nvSpPr>
          <p:cNvPr id="30" name="Platshållare 21 för text"/>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sv-SE" sz="900">
                <a:solidFill>
                  <a:schemeClr val="accent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Tel [Telefon]</a:t>
            </a:r>
            <a:r>
              <a:t/>
            </a:r>
            <a:br/>
            <a:r>
              <a:rPr lang="sv-SE"/>
              <a:t>Fax [Fax]</a:t>
            </a:r>
          </a:p>
        </p:txBody>
      </p:sp>
      <p:sp>
        <p:nvSpPr>
          <p:cNvPr id="5" name="Platshållare 4 för bild"/>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sv-SE" sz="1400"/>
            </a:lvl1pPr>
          </a:lstStyle>
          <a:p>
            <a:endParaRPr lang="sv-SE"/>
          </a:p>
        </p:txBody>
      </p:sp>
      <p:sp>
        <p:nvSpPr>
          <p:cNvPr id="32" name="Rektangel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35" name="Rektangel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13" name="Platshållare 12 för text"/>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
        <p:nvSpPr>
          <p:cNvPr id="40" name="Platshållare 12 för text"/>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31" name="Platshållare 21 för text"/>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sv-SE" sz="1600" b="1">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43" name="Platshållare 21 för text"/>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sv-SE"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v-SE" sz="900"/>
            </a:lvl2pPr>
            <a:lvl3pPr marL="182880" indent="-182880" latinLnBrk="0">
              <a:lnSpc>
                <a:spcPct val="100000"/>
              </a:lnSpc>
              <a:spcBef>
                <a:spcPts val="600"/>
              </a:spcBef>
              <a:spcAft>
                <a:spcPts val="0"/>
              </a:spcAft>
              <a:buFont typeface="Arial" panose="020B0604020202020204" pitchFamily="34" charset="0"/>
              <a:buChar char="•"/>
              <a:defRPr lang="sv-SE" sz="900"/>
            </a:lvl3pPr>
            <a:lvl4pPr marL="182880" indent="-182880" latinLnBrk="0">
              <a:lnSpc>
                <a:spcPct val="100000"/>
              </a:lnSpc>
              <a:spcBef>
                <a:spcPts val="600"/>
              </a:spcBef>
              <a:spcAft>
                <a:spcPts val="0"/>
              </a:spcAft>
              <a:buFont typeface="Arial" panose="020B0604020202020204" pitchFamily="34" charset="0"/>
              <a:buChar char="•"/>
              <a:defRPr lang="sv-SE" sz="900"/>
            </a:lvl4pPr>
            <a:lvl5pPr marL="182880" indent="-182880" latinLnBrk="0">
              <a:lnSpc>
                <a:spcPct val="100000"/>
              </a:lnSpc>
              <a:spcBef>
                <a:spcPts val="600"/>
              </a:spcBef>
              <a:spcAft>
                <a:spcPts val="0"/>
              </a:spcAft>
              <a:buFont typeface="Arial" panose="020B0604020202020204" pitchFamily="34" charset="0"/>
              <a:buChar char="•"/>
              <a:defRPr lang="sv-SE" sz="900"/>
            </a:lvl5pPr>
            <a:lvl6pPr marL="182880" indent="-182880" latinLnBrk="0">
              <a:lnSpc>
                <a:spcPct val="100000"/>
              </a:lnSpc>
              <a:spcBef>
                <a:spcPts val="600"/>
              </a:spcBef>
              <a:spcAft>
                <a:spcPts val="0"/>
              </a:spcAft>
              <a:defRPr lang="sv-SE" sz="900"/>
            </a:lvl6pPr>
            <a:lvl7pPr marL="182880" indent="-182880" latinLnBrk="0">
              <a:lnSpc>
                <a:spcPct val="100000"/>
              </a:lnSpc>
              <a:spcBef>
                <a:spcPts val="600"/>
              </a:spcBef>
              <a:spcAft>
                <a:spcPts val="0"/>
              </a:spcAft>
              <a:defRPr lang="sv-SE" sz="900"/>
            </a:lvl7pPr>
            <a:lvl8pPr marL="182880" indent="-182880" latinLnBrk="0">
              <a:lnSpc>
                <a:spcPct val="100000"/>
              </a:lnSpc>
              <a:spcBef>
                <a:spcPts val="600"/>
              </a:spcBef>
              <a:spcAft>
                <a:spcPts val="0"/>
              </a:spcAft>
              <a:defRPr lang="sv-SE" sz="900"/>
            </a:lvl8pPr>
            <a:lvl9pPr marL="182880" indent="-182880" latinLnBrk="0">
              <a:lnSpc>
                <a:spcPct val="100000"/>
              </a:lnSpc>
              <a:spcBef>
                <a:spcPts val="600"/>
              </a:spcBef>
              <a:spcAft>
                <a:spcPts val="0"/>
              </a:spcAft>
              <a:defRPr lang="sv-SE" sz="900"/>
            </a:lvl9pPr>
          </a:lstStyle>
          <a:p>
            <a:pPr lvl="0"/>
            <a:r>
              <a:rPr lang="sv-SE"/>
              <a:t>Klicka här för att lägga till text</a:t>
            </a:r>
          </a:p>
        </p:txBody>
      </p:sp>
      <p:sp>
        <p:nvSpPr>
          <p:cNvPr id="26" name="Platshållare 21 för text"/>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sv-SE" sz="1100" b="1">
                <a:solidFill>
                  <a:schemeClr val="tx1"/>
                </a:solidFill>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27" name="Platshållare 21 för text"/>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sv-SE"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v-SE" sz="900"/>
            </a:lvl2pPr>
            <a:lvl3pPr marL="182880" indent="-182880" latinLnBrk="0">
              <a:lnSpc>
                <a:spcPct val="100000"/>
              </a:lnSpc>
              <a:spcBef>
                <a:spcPts val="600"/>
              </a:spcBef>
              <a:spcAft>
                <a:spcPts val="0"/>
              </a:spcAft>
              <a:buFont typeface="Arial" panose="020B0604020202020204" pitchFamily="34" charset="0"/>
              <a:buChar char="•"/>
              <a:defRPr lang="sv-SE" sz="900"/>
            </a:lvl3pPr>
            <a:lvl4pPr marL="182880" indent="-182880" latinLnBrk="0">
              <a:lnSpc>
                <a:spcPct val="100000"/>
              </a:lnSpc>
              <a:spcBef>
                <a:spcPts val="600"/>
              </a:spcBef>
              <a:spcAft>
                <a:spcPts val="0"/>
              </a:spcAft>
              <a:buFont typeface="Arial" panose="020B0604020202020204" pitchFamily="34" charset="0"/>
              <a:buChar char="•"/>
              <a:defRPr lang="sv-SE" sz="900"/>
            </a:lvl4pPr>
            <a:lvl5pPr marL="182880" indent="-182880" latinLnBrk="0">
              <a:lnSpc>
                <a:spcPct val="100000"/>
              </a:lnSpc>
              <a:spcBef>
                <a:spcPts val="600"/>
              </a:spcBef>
              <a:spcAft>
                <a:spcPts val="0"/>
              </a:spcAft>
              <a:buFont typeface="Arial" panose="020B0604020202020204" pitchFamily="34" charset="0"/>
              <a:buChar char="•"/>
              <a:defRPr lang="sv-SE" sz="900"/>
            </a:lvl5pPr>
            <a:lvl6pPr marL="182880" indent="-182880" latinLnBrk="0">
              <a:lnSpc>
                <a:spcPct val="100000"/>
              </a:lnSpc>
              <a:spcBef>
                <a:spcPts val="600"/>
              </a:spcBef>
              <a:spcAft>
                <a:spcPts val="0"/>
              </a:spcAft>
              <a:defRPr lang="sv-SE" sz="900"/>
            </a:lvl6pPr>
            <a:lvl7pPr marL="182880" indent="-182880" latinLnBrk="0">
              <a:lnSpc>
                <a:spcPct val="100000"/>
              </a:lnSpc>
              <a:spcBef>
                <a:spcPts val="600"/>
              </a:spcBef>
              <a:spcAft>
                <a:spcPts val="0"/>
              </a:spcAft>
              <a:defRPr lang="sv-SE" sz="900"/>
            </a:lvl7pPr>
            <a:lvl8pPr marL="182880" indent="-182880" latinLnBrk="0">
              <a:lnSpc>
                <a:spcPct val="100000"/>
              </a:lnSpc>
              <a:spcBef>
                <a:spcPts val="600"/>
              </a:spcBef>
              <a:spcAft>
                <a:spcPts val="0"/>
              </a:spcAft>
              <a:defRPr lang="sv-SE" sz="900"/>
            </a:lvl8pPr>
            <a:lvl9pPr marL="182880" indent="-182880" latinLnBrk="0">
              <a:lnSpc>
                <a:spcPct val="100000"/>
              </a:lnSpc>
              <a:spcBef>
                <a:spcPts val="600"/>
              </a:spcBef>
              <a:spcAft>
                <a:spcPts val="0"/>
              </a:spcAft>
              <a:defRPr lang="sv-SE" sz="900"/>
            </a:lvl9pPr>
          </a:lstStyle>
          <a:p>
            <a:pPr lvl="0"/>
            <a:r>
              <a:rPr lang="sv-SE"/>
              <a:t>Klicka här för att lägga till text</a:t>
            </a:r>
          </a:p>
        </p:txBody>
      </p:sp>
      <p:cxnSp>
        <p:nvCxnSpPr>
          <p:cNvPr id="35" name="Rak koppling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Platshållare 21 för text"/>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sv-SE" sz="1200" i="1">
                <a:solidFill>
                  <a:schemeClr val="accent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för att lägga till citat</a:t>
            </a:r>
          </a:p>
        </p:txBody>
      </p:sp>
      <p:sp>
        <p:nvSpPr>
          <p:cNvPr id="42" name="Platshållare 21 för text"/>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sv-SE"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v-SE" sz="900"/>
            </a:lvl2pPr>
            <a:lvl3pPr marL="182880" indent="-182880" latinLnBrk="0">
              <a:lnSpc>
                <a:spcPct val="100000"/>
              </a:lnSpc>
              <a:spcBef>
                <a:spcPts val="600"/>
              </a:spcBef>
              <a:spcAft>
                <a:spcPts val="0"/>
              </a:spcAft>
              <a:buFont typeface="Arial" panose="020B0604020202020204" pitchFamily="34" charset="0"/>
              <a:buChar char="•"/>
              <a:defRPr lang="sv-SE" sz="900"/>
            </a:lvl3pPr>
            <a:lvl4pPr marL="182880" indent="-182880" latinLnBrk="0">
              <a:lnSpc>
                <a:spcPct val="100000"/>
              </a:lnSpc>
              <a:spcBef>
                <a:spcPts val="600"/>
              </a:spcBef>
              <a:spcAft>
                <a:spcPts val="0"/>
              </a:spcAft>
              <a:buFont typeface="Arial" panose="020B0604020202020204" pitchFamily="34" charset="0"/>
              <a:buChar char="•"/>
              <a:defRPr lang="sv-SE" sz="900"/>
            </a:lvl4pPr>
            <a:lvl5pPr marL="182880" indent="-182880" latinLnBrk="0">
              <a:lnSpc>
                <a:spcPct val="100000"/>
              </a:lnSpc>
              <a:spcBef>
                <a:spcPts val="600"/>
              </a:spcBef>
              <a:spcAft>
                <a:spcPts val="0"/>
              </a:spcAft>
              <a:buFont typeface="Arial" panose="020B0604020202020204" pitchFamily="34" charset="0"/>
              <a:buChar char="•"/>
              <a:defRPr lang="sv-SE" sz="900"/>
            </a:lvl5pPr>
            <a:lvl6pPr marL="182880" indent="-182880" latinLnBrk="0">
              <a:lnSpc>
                <a:spcPct val="100000"/>
              </a:lnSpc>
              <a:spcBef>
                <a:spcPts val="600"/>
              </a:spcBef>
              <a:spcAft>
                <a:spcPts val="0"/>
              </a:spcAft>
              <a:defRPr lang="sv-SE" sz="900"/>
            </a:lvl6pPr>
            <a:lvl7pPr marL="182880" indent="-182880" latinLnBrk="0">
              <a:lnSpc>
                <a:spcPct val="100000"/>
              </a:lnSpc>
              <a:spcBef>
                <a:spcPts val="600"/>
              </a:spcBef>
              <a:spcAft>
                <a:spcPts val="0"/>
              </a:spcAft>
              <a:defRPr lang="sv-SE" sz="900"/>
            </a:lvl7pPr>
            <a:lvl8pPr marL="182880" indent="-182880" latinLnBrk="0">
              <a:lnSpc>
                <a:spcPct val="100000"/>
              </a:lnSpc>
              <a:spcBef>
                <a:spcPts val="600"/>
              </a:spcBef>
              <a:spcAft>
                <a:spcPts val="0"/>
              </a:spcAft>
              <a:defRPr lang="sv-SE" sz="900"/>
            </a:lvl8pPr>
            <a:lvl9pPr marL="182880" indent="-182880" latinLnBrk="0">
              <a:lnSpc>
                <a:spcPct val="100000"/>
              </a:lnSpc>
              <a:spcBef>
                <a:spcPts val="600"/>
              </a:spcBef>
              <a:spcAft>
                <a:spcPts val="0"/>
              </a:spcAft>
              <a:defRPr lang="sv-SE" sz="900"/>
            </a:lvl9pPr>
          </a:lstStyle>
          <a:p>
            <a:pPr lvl="0"/>
            <a:r>
              <a:rPr lang="sv-SE"/>
              <a:t>Klicka här för att lägga till text</a:t>
            </a:r>
          </a:p>
        </p:txBody>
      </p:sp>
      <p:sp>
        <p:nvSpPr>
          <p:cNvPr id="59" name="Platshållare 21 för text"/>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sv-SE"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v-SE" sz="900"/>
            </a:lvl2pPr>
            <a:lvl3pPr marL="182880" indent="-182880" latinLnBrk="0">
              <a:lnSpc>
                <a:spcPct val="100000"/>
              </a:lnSpc>
              <a:spcBef>
                <a:spcPts val="600"/>
              </a:spcBef>
              <a:spcAft>
                <a:spcPts val="0"/>
              </a:spcAft>
              <a:buFont typeface="Arial" panose="020B0604020202020204" pitchFamily="34" charset="0"/>
              <a:buChar char="•"/>
              <a:defRPr lang="sv-SE" sz="900"/>
            </a:lvl3pPr>
            <a:lvl4pPr marL="182880" indent="-182880" latinLnBrk="0">
              <a:lnSpc>
                <a:spcPct val="100000"/>
              </a:lnSpc>
              <a:spcBef>
                <a:spcPts val="600"/>
              </a:spcBef>
              <a:spcAft>
                <a:spcPts val="0"/>
              </a:spcAft>
              <a:buFont typeface="Arial" panose="020B0604020202020204" pitchFamily="34" charset="0"/>
              <a:buChar char="•"/>
              <a:defRPr lang="sv-SE" sz="900"/>
            </a:lvl4pPr>
            <a:lvl5pPr marL="182880" indent="-182880" latinLnBrk="0">
              <a:lnSpc>
                <a:spcPct val="100000"/>
              </a:lnSpc>
              <a:spcBef>
                <a:spcPts val="600"/>
              </a:spcBef>
              <a:spcAft>
                <a:spcPts val="0"/>
              </a:spcAft>
              <a:buFont typeface="Arial" panose="020B0604020202020204" pitchFamily="34" charset="0"/>
              <a:buChar char="•"/>
              <a:defRPr lang="sv-SE" sz="900"/>
            </a:lvl5pPr>
            <a:lvl6pPr marL="182880" indent="-182880" latinLnBrk="0">
              <a:lnSpc>
                <a:spcPct val="100000"/>
              </a:lnSpc>
              <a:spcBef>
                <a:spcPts val="600"/>
              </a:spcBef>
              <a:spcAft>
                <a:spcPts val="0"/>
              </a:spcAft>
              <a:defRPr lang="sv-SE" sz="900"/>
            </a:lvl6pPr>
            <a:lvl7pPr marL="182880" indent="-182880" latinLnBrk="0">
              <a:lnSpc>
                <a:spcPct val="100000"/>
              </a:lnSpc>
              <a:spcBef>
                <a:spcPts val="600"/>
              </a:spcBef>
              <a:spcAft>
                <a:spcPts val="0"/>
              </a:spcAft>
              <a:defRPr lang="sv-SE" sz="900"/>
            </a:lvl7pPr>
            <a:lvl8pPr marL="182880" indent="-182880" latinLnBrk="0">
              <a:lnSpc>
                <a:spcPct val="100000"/>
              </a:lnSpc>
              <a:spcBef>
                <a:spcPts val="600"/>
              </a:spcBef>
              <a:spcAft>
                <a:spcPts val="0"/>
              </a:spcAft>
              <a:defRPr lang="sv-SE" sz="900"/>
            </a:lvl8pPr>
            <a:lvl9pPr marL="182880" indent="-182880" latinLnBrk="0">
              <a:lnSpc>
                <a:spcPct val="100000"/>
              </a:lnSpc>
              <a:spcBef>
                <a:spcPts val="600"/>
              </a:spcBef>
              <a:spcAft>
                <a:spcPts val="0"/>
              </a:spcAft>
              <a:defRPr lang="sv-SE" sz="900"/>
            </a:lvl9pPr>
          </a:lstStyle>
          <a:p>
            <a:pPr lvl="0"/>
            <a:r>
              <a:rPr lang="sv-SE"/>
              <a:t>Klicka här för att lägga till text</a:t>
            </a:r>
          </a:p>
        </p:txBody>
      </p:sp>
      <p:sp>
        <p:nvSpPr>
          <p:cNvPr id="38" name="Rektangel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40" name="Platshållare 21 för text"/>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sv-SE" sz="1600" b="1">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44" name="Platshållare 4 för bild"/>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sv-SE" sz="1400"/>
            </a:lvl1pPr>
          </a:lstStyle>
          <a:p>
            <a:endParaRPr lang="sv-SE"/>
          </a:p>
        </p:txBody>
      </p:sp>
      <p:sp>
        <p:nvSpPr>
          <p:cNvPr id="46" name="Platshållare 4 för bild"/>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sv-SE" sz="1400"/>
            </a:lvl1pPr>
          </a:lstStyle>
          <a:p>
            <a:endParaRPr lang="sv-SE"/>
          </a:p>
        </p:txBody>
      </p:sp>
      <p:sp>
        <p:nvSpPr>
          <p:cNvPr id="47" name="Rektangel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48" name="Rektangel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49" name="Rektangel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50" name="Rektangel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sv-SE"/>
          </a:p>
        </p:txBody>
      </p:sp>
      <p:sp>
        <p:nvSpPr>
          <p:cNvPr id="51" name="Platshållare 12 för text"/>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
        <p:nvSpPr>
          <p:cNvPr id="55" name="Platshållare 12 för text"/>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
        <p:nvSpPr>
          <p:cNvPr id="62" name="Platshållare 21 för text"/>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sv-SE" sz="1600" b="1">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63" name="Platshållare 12 för text"/>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
        <p:nvSpPr>
          <p:cNvPr id="64" name="Platshållare 21 för text"/>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sv-SE" sz="900" i="0">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för att lägga till attribution</a:t>
            </a:r>
          </a:p>
        </p:txBody>
      </p:sp>
      <p:sp>
        <p:nvSpPr>
          <p:cNvPr id="65" name="Platshållare 21 för text"/>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sv-SE" sz="1200" i="1">
                <a:solidFill>
                  <a:schemeClr val="accent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för att lägga till citat</a:t>
            </a:r>
          </a:p>
        </p:txBody>
      </p:sp>
      <p:sp>
        <p:nvSpPr>
          <p:cNvPr id="66" name="Platshållare 21 för text"/>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sv-SE" sz="900" i="0">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för att lägga till attribution</a:t>
            </a:r>
          </a:p>
        </p:txBody>
      </p:sp>
      <p:sp>
        <p:nvSpPr>
          <p:cNvPr id="67" name="Platshållare 21 för text"/>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sv-SE" sz="1600" b="1">
                <a:solidFill>
                  <a:schemeClr val="tx1"/>
                </a:solidFill>
                <a:latin typeface="+mj-lt"/>
              </a:defRPr>
            </a:lvl1pPr>
            <a:lvl2pPr marL="0" indent="0" latinLnBrk="0">
              <a:spcBef>
                <a:spcPts val="0"/>
              </a:spcBef>
              <a:buNone/>
              <a:defRPr lang="sv-SE" sz="3600"/>
            </a:lvl2pPr>
            <a:lvl3pPr marL="0" indent="0" latinLnBrk="0">
              <a:spcBef>
                <a:spcPts val="0"/>
              </a:spcBef>
              <a:buNone/>
              <a:defRPr lang="sv-SE" sz="3600"/>
            </a:lvl3pPr>
            <a:lvl4pPr marL="0" indent="0" latinLnBrk="0">
              <a:spcBef>
                <a:spcPts val="0"/>
              </a:spcBef>
              <a:buNone/>
              <a:defRPr lang="sv-SE" sz="3600"/>
            </a:lvl4pPr>
            <a:lvl5pPr marL="0" indent="0" latinLnBrk="0">
              <a:spcBef>
                <a:spcPts val="0"/>
              </a:spcBef>
              <a:buNone/>
              <a:defRPr lang="sv-SE" sz="3600"/>
            </a:lvl5pPr>
          </a:lstStyle>
          <a:p>
            <a:pPr lvl="0"/>
            <a:r>
              <a:rPr lang="sv-SE"/>
              <a:t>Klicka här för att lägga till text</a:t>
            </a:r>
          </a:p>
        </p:txBody>
      </p:sp>
      <p:sp>
        <p:nvSpPr>
          <p:cNvPr id="68" name="Platshållare 12 för text"/>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sv-SE" sz="500"/>
            </a:lvl1pPr>
            <a:lvl2pPr marL="0" indent="0" latinLnBrk="0">
              <a:spcBef>
                <a:spcPts val="0"/>
              </a:spcBef>
              <a:buNone/>
              <a:defRPr lang="sv-SE" sz="500"/>
            </a:lvl2pPr>
            <a:lvl3pPr marL="0" indent="0" latinLnBrk="0">
              <a:spcBef>
                <a:spcPts val="0"/>
              </a:spcBef>
              <a:buNone/>
              <a:defRPr lang="sv-SE" sz="500"/>
            </a:lvl3pPr>
            <a:lvl4pPr marL="0" indent="0" latinLnBrk="0">
              <a:spcBef>
                <a:spcPts val="0"/>
              </a:spcBef>
              <a:buNone/>
              <a:defRPr lang="sv-SE" sz="500"/>
            </a:lvl4pPr>
            <a:lvl5pPr marL="0" indent="0" latinLnBrk="0">
              <a:spcBef>
                <a:spcPts val="0"/>
              </a:spcBef>
              <a:buNone/>
              <a:defRPr lang="sv-SE" sz="500"/>
            </a:lvl5pPr>
          </a:lstStyle>
          <a:p>
            <a:pPr lvl="0"/>
            <a:r>
              <a:rPr lang="sv-SE"/>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sv-SE" dirty="0"/>
              <a:t>Klicka här för att ändra formatet för </a:t>
            </a:r>
            <a:r>
              <a:rPr lang="sv-SE" noProof="0" dirty="0"/>
              <a:t>bakgrundsrubriken</a:t>
            </a:r>
          </a:p>
        </p:txBody>
      </p:sp>
      <p:sp>
        <p:nvSpPr>
          <p:cNvPr id="3" name="Platshållare 2 för text"/>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3 för datum"/>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sv-SE" sz="1320">
                <a:solidFill>
                  <a:schemeClr val="tx1">
                    <a:tint val="75000"/>
                  </a:schemeClr>
                </a:solidFill>
              </a:defRPr>
            </a:lvl1pPr>
          </a:lstStyle>
          <a:p>
            <a:fld id="{FC7BAE6A-DCF3-43E4-B2A0-33D0CF1225FC}" type="datetimeFigureOut">
              <a:t>2014-01-24</a:t>
            </a:fld>
            <a:endParaRPr lang="sv-SE"/>
          </a:p>
        </p:txBody>
      </p:sp>
      <p:sp>
        <p:nvSpPr>
          <p:cNvPr id="5" name="Platshållare 4 för sidfot"/>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sv-SE" sz="1320">
                <a:solidFill>
                  <a:schemeClr val="tx1">
                    <a:tint val="75000"/>
                  </a:schemeClr>
                </a:solidFill>
              </a:defRPr>
            </a:lvl1pPr>
          </a:lstStyle>
          <a:p>
            <a:endParaRPr lang="sv-SE"/>
          </a:p>
        </p:txBody>
      </p:sp>
      <p:sp>
        <p:nvSpPr>
          <p:cNvPr id="6" name="Platshållare 5 för bildnummer"/>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sv-SE" sz="1320">
                <a:solidFill>
                  <a:schemeClr val="tx1">
                    <a:tint val="75000"/>
                  </a:schemeClr>
                </a:solidFill>
              </a:defRPr>
            </a:lvl1pPr>
          </a:lstStyle>
          <a:p>
            <a:fld id="{9F6761A3-4CAC-4C5F-AC82-8DB08D526BC2}" type="slidenum">
              <a:t>‹#›</a:t>
            </a:fld>
            <a:endParaRPr lang="sv-SE"/>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sv-SE"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sv-SE"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sv-SE"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sv-SE"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sv-SE"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sv-SE"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sv-SE"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sv-SE"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sv-SE"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sv-SE" sz="1980" kern="1200">
          <a:solidFill>
            <a:schemeClr val="tx1"/>
          </a:solidFill>
          <a:latin typeface="+mn-lt"/>
          <a:ea typeface="+mn-ea"/>
          <a:cs typeface="+mn-cs"/>
        </a:defRPr>
      </a:lvl9pPr>
    </p:bodyStyle>
    <p:otherStyle>
      <a:defPPr>
        <a:defRPr lang="sv-SE"/>
      </a:defPPr>
      <a:lvl1pPr marL="0" algn="l" defTabSz="1005840" rtl="0" eaLnBrk="1" latinLnBrk="0" hangingPunct="1">
        <a:defRPr lang="sv-SE" sz="1980" kern="1200">
          <a:solidFill>
            <a:schemeClr val="tx1"/>
          </a:solidFill>
          <a:latin typeface="+mn-lt"/>
          <a:ea typeface="+mn-ea"/>
          <a:cs typeface="+mn-cs"/>
        </a:defRPr>
      </a:lvl1pPr>
      <a:lvl2pPr marL="502920" algn="l" defTabSz="1005840" rtl="0" eaLnBrk="1" latinLnBrk="0" hangingPunct="1">
        <a:defRPr lang="sv-SE" sz="1980" kern="1200">
          <a:solidFill>
            <a:schemeClr val="tx1"/>
          </a:solidFill>
          <a:latin typeface="+mn-lt"/>
          <a:ea typeface="+mn-ea"/>
          <a:cs typeface="+mn-cs"/>
        </a:defRPr>
      </a:lvl2pPr>
      <a:lvl3pPr marL="1005840" algn="l" defTabSz="1005840" rtl="0" eaLnBrk="1" latinLnBrk="0" hangingPunct="1">
        <a:defRPr lang="sv-SE" sz="1980" kern="1200">
          <a:solidFill>
            <a:schemeClr val="tx1"/>
          </a:solidFill>
          <a:latin typeface="+mn-lt"/>
          <a:ea typeface="+mn-ea"/>
          <a:cs typeface="+mn-cs"/>
        </a:defRPr>
      </a:lvl3pPr>
      <a:lvl4pPr marL="1508760" algn="l" defTabSz="1005840" rtl="0" eaLnBrk="1" latinLnBrk="0" hangingPunct="1">
        <a:defRPr lang="sv-SE" sz="1980" kern="1200">
          <a:solidFill>
            <a:schemeClr val="tx1"/>
          </a:solidFill>
          <a:latin typeface="+mn-lt"/>
          <a:ea typeface="+mn-ea"/>
          <a:cs typeface="+mn-cs"/>
        </a:defRPr>
      </a:lvl4pPr>
      <a:lvl5pPr marL="2011680" algn="l" defTabSz="1005840" rtl="0" eaLnBrk="1" latinLnBrk="0" hangingPunct="1">
        <a:defRPr lang="sv-SE" sz="1980" kern="1200">
          <a:solidFill>
            <a:schemeClr val="tx1"/>
          </a:solidFill>
          <a:latin typeface="+mn-lt"/>
          <a:ea typeface="+mn-ea"/>
          <a:cs typeface="+mn-cs"/>
        </a:defRPr>
      </a:lvl5pPr>
      <a:lvl6pPr marL="2514600" algn="l" defTabSz="1005840" rtl="0" eaLnBrk="1" latinLnBrk="0" hangingPunct="1">
        <a:defRPr lang="sv-SE" sz="1980" kern="1200">
          <a:solidFill>
            <a:schemeClr val="tx1"/>
          </a:solidFill>
          <a:latin typeface="+mn-lt"/>
          <a:ea typeface="+mn-ea"/>
          <a:cs typeface="+mn-cs"/>
        </a:defRPr>
      </a:lvl6pPr>
      <a:lvl7pPr marL="3017520" algn="l" defTabSz="1005840" rtl="0" eaLnBrk="1" latinLnBrk="0" hangingPunct="1">
        <a:defRPr lang="sv-SE" sz="1980" kern="1200">
          <a:solidFill>
            <a:schemeClr val="tx1"/>
          </a:solidFill>
          <a:latin typeface="+mn-lt"/>
          <a:ea typeface="+mn-ea"/>
          <a:cs typeface="+mn-cs"/>
        </a:defRPr>
      </a:lvl7pPr>
      <a:lvl8pPr marL="3520440" algn="l" defTabSz="1005840" rtl="0" eaLnBrk="1" latinLnBrk="0" hangingPunct="1">
        <a:defRPr lang="sv-SE" sz="1980" kern="1200">
          <a:solidFill>
            <a:schemeClr val="tx1"/>
          </a:solidFill>
          <a:latin typeface="+mn-lt"/>
          <a:ea typeface="+mn-ea"/>
          <a:cs typeface="+mn-cs"/>
        </a:defRPr>
      </a:lvl8pPr>
      <a:lvl9pPr marL="4023360" algn="l" defTabSz="1005840" rtl="0" eaLnBrk="1" latinLnBrk="0" hangingPunct="1">
        <a:defRPr lang="sv-SE"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text"/>
          <p:cNvSpPr>
            <a:spLocks noGrp="1"/>
          </p:cNvSpPr>
          <p:nvPr>
            <p:ph type="body" sz="quarter" idx="14"/>
          </p:nvPr>
        </p:nvSpPr>
        <p:spPr/>
        <p:txBody>
          <a:bodyPr/>
          <a:lstStyle/>
          <a:p>
            <a:r>
              <a:rPr lang="sv-SE"/>
              <a:t>Företagsnamn</a:t>
            </a:r>
          </a:p>
        </p:txBody>
      </p:sp>
      <p:sp>
        <p:nvSpPr>
          <p:cNvPr id="3" name="Platshållare 2 för text"/>
          <p:cNvSpPr>
            <a:spLocks noGrp="1"/>
          </p:cNvSpPr>
          <p:nvPr>
            <p:ph type="body" sz="quarter" idx="15"/>
          </p:nvPr>
        </p:nvSpPr>
        <p:spPr/>
        <p:txBody>
          <a:bodyPr/>
          <a:lstStyle/>
          <a:p>
            <a:r>
              <a:rPr lang="sv-SE"/>
              <a:t>Gatuadress</a:t>
            </a:r>
          </a:p>
          <a:p>
            <a:r>
              <a:rPr lang="sv-SE"/>
              <a:t>Postnr, ort</a:t>
            </a:r>
          </a:p>
        </p:txBody>
      </p:sp>
      <p:sp>
        <p:nvSpPr>
          <p:cNvPr id="4" name="Platshållare 3 för text"/>
          <p:cNvSpPr>
            <a:spLocks noGrp="1"/>
          </p:cNvSpPr>
          <p:nvPr>
            <p:ph type="body" sz="quarter" idx="19"/>
          </p:nvPr>
        </p:nvSpPr>
        <p:spPr/>
        <p:txBody>
          <a:bodyPr/>
          <a:lstStyle/>
          <a:p>
            <a:r>
              <a:rPr lang="sv-SE" dirty="0"/>
              <a:t>Använd den här rena, professionella broschyren som den är </a:t>
            </a:r>
            <a:r>
              <a:rPr lang="sv-SE" dirty="0" smtClean="0"/>
              <a:t>eller </a:t>
            </a:r>
            <a:r>
              <a:rPr lang="sv-SE" dirty="0"/>
              <a:t>anpassa </a:t>
            </a:r>
            <a:r>
              <a:rPr lang="sv-SE" dirty="0" smtClean="0"/>
              <a:t>den</a:t>
            </a:r>
            <a:r>
              <a:rPr lang="pl-PL" dirty="0" smtClean="0"/>
              <a:t> </a:t>
            </a:r>
            <a:r>
              <a:rPr lang="sv-SE" dirty="0" smtClean="0"/>
              <a:t>enkelt</a:t>
            </a:r>
            <a:r>
              <a:rPr lang="sv-SE" dirty="0"/>
              <a:t>.</a:t>
            </a:r>
            <a:endParaRPr lang="sv-SE" dirty="0"/>
          </a:p>
          <a:p>
            <a:r>
              <a:rPr lang="sv-SE" dirty="0"/>
              <a:t>På nästa sida finns några tips (som det här) för att hjälpa dig att komma igång. </a:t>
            </a:r>
          </a:p>
        </p:txBody>
      </p:sp>
      <p:sp>
        <p:nvSpPr>
          <p:cNvPr id="5" name="Platshållare 4 för text"/>
          <p:cNvSpPr>
            <a:spLocks noGrp="1"/>
          </p:cNvSpPr>
          <p:nvPr>
            <p:ph type="body" sz="quarter" idx="20"/>
          </p:nvPr>
        </p:nvSpPr>
        <p:spPr/>
        <p:txBody>
          <a:bodyPr/>
          <a:lstStyle/>
          <a:p>
            <a:r>
              <a:rPr lang="sv-SE" dirty="0"/>
              <a:t>Här passar det bra att beskriva er affärsidé</a:t>
            </a:r>
          </a:p>
        </p:txBody>
      </p:sp>
      <p:sp>
        <p:nvSpPr>
          <p:cNvPr id="6" name="Platshållare 5 för text"/>
          <p:cNvSpPr>
            <a:spLocks noGrp="1"/>
          </p:cNvSpPr>
          <p:nvPr>
            <p:ph type="body" sz="quarter" idx="21"/>
          </p:nvPr>
        </p:nvSpPr>
        <p:spPr/>
        <p:txBody>
          <a:bodyPr/>
          <a:lstStyle/>
          <a:p>
            <a:r>
              <a:rPr lang="sv-SE" dirty="0" smtClean="0"/>
              <a:t>Företags</a:t>
            </a:r>
            <a:r>
              <a:rPr lang="pl-PL" dirty="0" smtClean="0"/>
              <a:t>-</a:t>
            </a:r>
            <a:r>
              <a:rPr lang="sv-SE" dirty="0" smtClean="0"/>
              <a:t>namn</a:t>
            </a:r>
            <a:endParaRPr lang="sv-SE" dirty="0"/>
          </a:p>
        </p:txBody>
      </p:sp>
      <p:sp>
        <p:nvSpPr>
          <p:cNvPr id="7" name="Platshållare 6 för text"/>
          <p:cNvSpPr>
            <a:spLocks noGrp="1"/>
          </p:cNvSpPr>
          <p:nvPr>
            <p:ph type="body" sz="quarter" idx="22"/>
          </p:nvPr>
        </p:nvSpPr>
        <p:spPr/>
        <p:txBody>
          <a:bodyPr/>
          <a:lstStyle/>
          <a:p>
            <a:r>
              <a:rPr lang="sv-SE"/>
              <a:t>Produkter och tjänster</a:t>
            </a:r>
          </a:p>
        </p:txBody>
      </p:sp>
      <p:sp>
        <p:nvSpPr>
          <p:cNvPr id="8" name="Platshållare 7 för text"/>
          <p:cNvSpPr>
            <a:spLocks noGrp="1"/>
          </p:cNvSpPr>
          <p:nvPr>
            <p:ph type="body" sz="quarter" idx="23"/>
          </p:nvPr>
        </p:nvSpPr>
        <p:spPr/>
        <p:txBody>
          <a:bodyPr/>
          <a:lstStyle/>
          <a:p>
            <a:r>
              <a:rPr lang="sv-SE"/>
              <a:t>Mottagarens namn</a:t>
            </a:r>
          </a:p>
        </p:txBody>
      </p:sp>
      <p:sp>
        <p:nvSpPr>
          <p:cNvPr id="9" name="Platshållare 8 för text"/>
          <p:cNvSpPr>
            <a:spLocks noGrp="1"/>
          </p:cNvSpPr>
          <p:nvPr>
            <p:ph type="body" sz="quarter" idx="24"/>
          </p:nvPr>
        </p:nvSpPr>
        <p:spPr/>
        <p:txBody>
          <a:bodyPr/>
          <a:lstStyle/>
          <a:p>
            <a:r>
              <a:rPr lang="sv-SE" dirty="0" smtClean="0"/>
              <a:t>Gatuadress</a:t>
            </a:r>
            <a:endParaRPr lang="sv-SE" dirty="0"/>
          </a:p>
          <a:p>
            <a:r>
              <a:rPr lang="sv-SE" dirty="0"/>
              <a:t>Postnr, ort</a:t>
            </a:r>
          </a:p>
        </p:txBody>
      </p:sp>
      <p:sp>
        <p:nvSpPr>
          <p:cNvPr id="10" name="Platshållare 9 för text"/>
          <p:cNvSpPr>
            <a:spLocks noGrp="1"/>
          </p:cNvSpPr>
          <p:nvPr>
            <p:ph type="body" sz="quarter" idx="25"/>
          </p:nvPr>
        </p:nvSpPr>
        <p:spPr/>
        <p:txBody>
          <a:bodyPr/>
          <a:lstStyle/>
          <a:p>
            <a:r>
              <a:rPr lang="sv-SE"/>
              <a:t>Webbplats</a:t>
            </a:r>
          </a:p>
          <a:p>
            <a:r>
              <a:rPr lang="sv-SE"/>
              <a:t>E-postadress</a:t>
            </a:r>
          </a:p>
        </p:txBody>
      </p:sp>
      <p:sp>
        <p:nvSpPr>
          <p:cNvPr id="11" name="Platshållare 10 för text"/>
          <p:cNvSpPr>
            <a:spLocks noGrp="1"/>
          </p:cNvSpPr>
          <p:nvPr>
            <p:ph type="body" sz="quarter" idx="26"/>
          </p:nvPr>
        </p:nvSpPr>
        <p:spPr/>
        <p:txBody>
          <a:bodyPr/>
          <a:lstStyle/>
          <a:p>
            <a:r>
              <a:rPr lang="sv-SE"/>
              <a:t>Tel [Telefon]</a:t>
            </a:r>
          </a:p>
          <a:p>
            <a:r>
              <a:rPr lang="sv-SE"/>
              <a:t>Fax [Fax]</a:t>
            </a:r>
          </a:p>
        </p:txBody>
      </p:sp>
      <p:pic>
        <p:nvPicPr>
          <p:cNvPr id="15" name="Platshållare 14 för bild" descr="Vänthall på flygplats" title="Exempelbild"/>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Platshållare 27 för text"/>
          <p:cNvSpPr>
            <a:spLocks noGrp="1"/>
          </p:cNvSpPr>
          <p:nvPr>
            <p:ph type="body" sz="quarter" idx="28"/>
          </p:nvPr>
        </p:nvSpPr>
        <p:spPr/>
        <p:txBody>
          <a:bodyPr/>
          <a:lstStyle/>
          <a:p>
            <a:endParaRPr lang="sv-SE"/>
          </a:p>
        </p:txBody>
      </p:sp>
      <p:sp>
        <p:nvSpPr>
          <p:cNvPr id="29" name="Platshållare 28 för text"/>
          <p:cNvSpPr>
            <a:spLocks noGrp="1"/>
          </p:cNvSpPr>
          <p:nvPr>
            <p:ph type="body" sz="quarter" idx="29"/>
          </p:nvPr>
        </p:nvSpPr>
        <p:spPr/>
        <p:txBody>
          <a:bodyPr/>
          <a:lstStyle/>
          <a:p>
            <a:endParaRPr lang="sv-SE"/>
          </a:p>
        </p:txBody>
      </p:sp>
      <p:pic>
        <p:nvPicPr>
          <p:cNvPr id="16" name="Bild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705917" y="813301"/>
            <a:ext cx="823832" cy="237842"/>
          </a:xfrm>
          <a:prstGeom prst="rect">
            <a:avLst/>
          </a:prstGeom>
        </p:spPr>
      </p:pic>
      <p:pic>
        <p:nvPicPr>
          <p:cNvPr id="17" name="Bild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8941" y="6997676"/>
            <a:ext cx="823832" cy="237842"/>
          </a:xfrm>
          <a:prstGeom prst="rect">
            <a:avLst/>
          </a:prstGeom>
        </p:spPr>
      </p:pic>
      <p:cxnSp>
        <p:nvCxnSpPr>
          <p:cNvPr id="18" name="Rak koppling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Rak koppling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text"/>
          <p:cNvSpPr>
            <a:spLocks noGrp="1"/>
          </p:cNvSpPr>
          <p:nvPr>
            <p:ph type="body" sz="quarter" idx="20"/>
          </p:nvPr>
        </p:nvSpPr>
        <p:spPr/>
        <p:txBody>
          <a:bodyPr/>
          <a:lstStyle/>
          <a:p>
            <a:r>
              <a:rPr lang="sv-SE"/>
              <a:t>Tror du att ett dokument som ser så här bra ut är svårt att formatera? Tänk om!</a:t>
            </a:r>
          </a:p>
        </p:txBody>
      </p:sp>
      <p:sp>
        <p:nvSpPr>
          <p:cNvPr id="3" name="Platshållare 2 för text"/>
          <p:cNvSpPr>
            <a:spLocks noGrp="1"/>
          </p:cNvSpPr>
          <p:nvPr>
            <p:ph type="body" sz="quarter" idx="31"/>
          </p:nvPr>
        </p:nvSpPr>
        <p:spPr/>
        <p:txBody>
          <a:bodyPr/>
          <a:lstStyle/>
          <a:p>
            <a:pPr marL="0" indent="0">
              <a:buNone/>
            </a:pPr>
            <a:r>
              <a:rPr lang="sv-SE"/>
              <a:t>Platshållarna i det här dokumentet är formaterade för dig. Vi lade till några tips som hjälper dig att komma igång. </a:t>
            </a:r>
          </a:p>
          <a:p>
            <a:r>
              <a:rPr lang="sv-SE"/>
              <a:t>Om du vill lägga till eller ta bort punktlistor från texten använder du knappen Punktlista på fliken Start.</a:t>
            </a:r>
          </a:p>
        </p:txBody>
      </p:sp>
      <p:sp>
        <p:nvSpPr>
          <p:cNvPr id="4" name="Platshållare 3 för text"/>
          <p:cNvSpPr>
            <a:spLocks noGrp="1"/>
          </p:cNvSpPr>
          <p:nvPr>
            <p:ph type="body" sz="quarter" idx="36"/>
          </p:nvPr>
        </p:nvSpPr>
        <p:spPr/>
        <p:txBody>
          <a:bodyPr/>
          <a:lstStyle/>
          <a:p>
            <a:r>
              <a:rPr lang="sv-SE"/>
              <a:t>Skräddarsy på nolltid</a:t>
            </a:r>
          </a:p>
        </p:txBody>
      </p:sp>
      <p:sp>
        <p:nvSpPr>
          <p:cNvPr id="5" name="Platshållare 4 för text"/>
          <p:cNvSpPr>
            <a:spLocks noGrp="1"/>
          </p:cNvSpPr>
          <p:nvPr>
            <p:ph type="body" sz="quarter" idx="37"/>
          </p:nvPr>
        </p:nvSpPr>
        <p:spPr/>
        <p:txBody>
          <a:bodyPr/>
          <a:lstStyle/>
          <a:p>
            <a:r>
              <a:rPr lang="sv-SE"/>
              <a:t>Ersätt bilder genom att välja en bild och ta bort den. Använd sedan ikonen Infoga bild i platshållaren för att infoga din egen.</a:t>
            </a:r>
          </a:p>
        </p:txBody>
      </p:sp>
      <p:sp>
        <p:nvSpPr>
          <p:cNvPr id="6" name="Platshållare 5 för text"/>
          <p:cNvSpPr>
            <a:spLocks noGrp="1"/>
          </p:cNvSpPr>
          <p:nvPr>
            <p:ph type="body" sz="quarter" idx="42"/>
          </p:nvPr>
        </p:nvSpPr>
        <p:spPr/>
        <p:txBody>
          <a:bodyPr/>
          <a:lstStyle/>
          <a:p>
            <a:r>
              <a:rPr lang="sv-SE"/>
              <a:t>”Ert företag är bäst! Jag kan inte fatta hur någon kan leva utan er.”</a:t>
            </a:r>
          </a:p>
        </p:txBody>
      </p:sp>
      <p:sp>
        <p:nvSpPr>
          <p:cNvPr id="7" name="Platshållare 6 för text"/>
          <p:cNvSpPr>
            <a:spLocks noGrp="1"/>
          </p:cNvSpPr>
          <p:nvPr>
            <p:ph type="body" sz="quarter" idx="43"/>
          </p:nvPr>
        </p:nvSpPr>
        <p:spPr/>
        <p:txBody>
          <a:bodyPr/>
          <a:lstStyle/>
          <a:p>
            <a:pPr marL="0" indent="0">
              <a:buNone/>
            </a:pPr>
            <a:r>
              <a:rPr lang="sv-SE"/>
              <a:t>Vi vet att du skulle kunna fortsätta i evighet att berätta hur bra ditt företag är. (Och vi klandrar dig inte - ni är suveräna!)</a:t>
            </a:r>
          </a:p>
          <a:p>
            <a:pPr marL="0" indent="0">
              <a:buNone/>
            </a:pPr>
            <a:r>
              <a:rPr lang="sv-SE"/>
              <a:t>Men eftersom kort är gott kan du testa att sammanfatta era konkurrensfördelar till vänster och dra en kort framgångshistoria här i mitten?</a:t>
            </a:r>
          </a:p>
          <a:p>
            <a:pPr marL="0" indent="0">
              <a:buNone/>
            </a:pPr>
            <a:r>
              <a:rPr lang="sv-SE"/>
              <a:t>Högerdelen av den här sidan är perfekt för alla passionerade vitsord från kunder, tillsammans med en lista över de viktigaste produkterna och tjänsterna.</a:t>
            </a:r>
          </a:p>
        </p:txBody>
      </p:sp>
      <p:sp>
        <p:nvSpPr>
          <p:cNvPr id="8" name="Platshållare 7 för text"/>
          <p:cNvSpPr>
            <a:spLocks noGrp="1"/>
          </p:cNvSpPr>
          <p:nvPr>
            <p:ph type="body" sz="quarter" idx="48"/>
          </p:nvPr>
        </p:nvSpPr>
        <p:spPr/>
        <p:txBody>
          <a:bodyPr/>
          <a:lstStyle/>
          <a:p>
            <a:r>
              <a:rPr lang="sv-SE"/>
              <a:t>Var inte blygsam! Visa dem hur fantastiska ni är. Lista eller summera de huvudpunkter som sammanfattar företagets verksamhet.</a:t>
            </a:r>
          </a:p>
          <a:p>
            <a:r>
              <a:rPr lang="sv-SE"/>
              <a:t>Eller använd den här platsen för säljargument. Vad skulle du säga om du bara hade några sekunder på dig att sälja in dina produkter eller tjänster till någon?</a:t>
            </a:r>
          </a:p>
        </p:txBody>
      </p:sp>
      <p:sp>
        <p:nvSpPr>
          <p:cNvPr id="9" name="Platshållare 8 för text"/>
          <p:cNvSpPr>
            <a:spLocks noGrp="1"/>
          </p:cNvSpPr>
          <p:nvPr>
            <p:ph type="body" sz="quarter" idx="49"/>
          </p:nvPr>
        </p:nvSpPr>
        <p:spPr/>
        <p:txBody>
          <a:bodyPr/>
          <a:lstStyle/>
          <a:p>
            <a:r>
              <a:rPr lang="sv-SE" dirty="0"/>
              <a:t>Vad ska man ha med i den här typen av broschyr?</a:t>
            </a:r>
          </a:p>
        </p:txBody>
      </p:sp>
      <p:pic>
        <p:nvPicPr>
          <p:cNvPr id="23" name="Platshållare 22 för bild" descr="Siluett av person på en flygplats" title="Exempelbild"/>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Platshållare 23 för bild" descr="Närbild på hotellutsida" title="Exempelbild"/>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Platshållare 11 för text"/>
          <p:cNvSpPr>
            <a:spLocks noGrp="1"/>
          </p:cNvSpPr>
          <p:nvPr>
            <p:ph type="body" sz="quarter" idx="29"/>
          </p:nvPr>
        </p:nvSpPr>
        <p:spPr>
          <a:xfrm>
            <a:off x="434340" y="2010962"/>
            <a:ext cx="2423160" cy="36576"/>
          </a:xfrm>
        </p:spPr>
        <p:txBody>
          <a:bodyPr/>
          <a:lstStyle/>
          <a:p>
            <a:endParaRPr lang="sv-SE"/>
          </a:p>
        </p:txBody>
      </p:sp>
      <p:sp>
        <p:nvSpPr>
          <p:cNvPr id="13" name="Platshållare 12 för text"/>
          <p:cNvSpPr>
            <a:spLocks noGrp="1"/>
          </p:cNvSpPr>
          <p:nvPr>
            <p:ph type="body" sz="quarter" idx="51"/>
          </p:nvPr>
        </p:nvSpPr>
        <p:spPr/>
        <p:txBody>
          <a:bodyPr/>
          <a:lstStyle/>
          <a:p>
            <a:endParaRPr lang="sv-SE"/>
          </a:p>
        </p:txBody>
      </p:sp>
      <p:sp>
        <p:nvSpPr>
          <p:cNvPr id="14" name="Platshållare 13 för text"/>
          <p:cNvSpPr>
            <a:spLocks noGrp="1"/>
          </p:cNvSpPr>
          <p:nvPr>
            <p:ph type="body" sz="quarter" idx="52"/>
          </p:nvPr>
        </p:nvSpPr>
        <p:spPr/>
        <p:txBody>
          <a:bodyPr/>
          <a:lstStyle/>
          <a:p>
            <a:r>
              <a:rPr lang="sv-SE"/>
              <a:t>Fokusera på det du gör bäst!</a:t>
            </a:r>
          </a:p>
        </p:txBody>
      </p:sp>
      <p:sp>
        <p:nvSpPr>
          <p:cNvPr id="15" name="Platshållare 14 för text"/>
          <p:cNvSpPr>
            <a:spLocks noGrp="1"/>
          </p:cNvSpPr>
          <p:nvPr>
            <p:ph type="body" sz="quarter" idx="53"/>
          </p:nvPr>
        </p:nvSpPr>
        <p:spPr/>
        <p:txBody>
          <a:bodyPr/>
          <a:lstStyle/>
          <a:p>
            <a:endParaRPr lang="sv-SE"/>
          </a:p>
        </p:txBody>
      </p:sp>
      <p:sp>
        <p:nvSpPr>
          <p:cNvPr id="16" name="Platshållare 15 för text"/>
          <p:cNvSpPr>
            <a:spLocks noGrp="1"/>
          </p:cNvSpPr>
          <p:nvPr>
            <p:ph type="body" sz="quarter" idx="54"/>
          </p:nvPr>
        </p:nvSpPr>
        <p:spPr/>
        <p:txBody>
          <a:bodyPr/>
          <a:lstStyle/>
          <a:p>
            <a:r>
              <a:rPr lang="sv-SE"/>
              <a:t>Väldigt intelligent kund</a:t>
            </a:r>
          </a:p>
        </p:txBody>
      </p:sp>
      <p:sp>
        <p:nvSpPr>
          <p:cNvPr id="17" name="Platshållare 16 för text"/>
          <p:cNvSpPr>
            <a:spLocks noGrp="1"/>
          </p:cNvSpPr>
          <p:nvPr>
            <p:ph type="body" sz="quarter" idx="55"/>
          </p:nvPr>
        </p:nvSpPr>
        <p:spPr/>
        <p:txBody>
          <a:bodyPr/>
          <a:lstStyle/>
          <a:p>
            <a:r>
              <a:rPr lang="sv-SE"/>
              <a:t>“Vi rekommenderar ert företag till alla som lyssnar på oss eftersom ni är fantastiska!”</a:t>
            </a:r>
          </a:p>
        </p:txBody>
      </p:sp>
      <p:sp>
        <p:nvSpPr>
          <p:cNvPr id="18" name="Platshållare 17 för text"/>
          <p:cNvSpPr>
            <a:spLocks noGrp="1"/>
          </p:cNvSpPr>
          <p:nvPr>
            <p:ph type="body" sz="quarter" idx="56"/>
          </p:nvPr>
        </p:nvSpPr>
        <p:spPr/>
        <p:txBody>
          <a:bodyPr/>
          <a:lstStyle/>
          <a:p>
            <a:r>
              <a:rPr lang="sv-SE"/>
              <a:t>Ytterligare en nöjd kund</a:t>
            </a:r>
          </a:p>
        </p:txBody>
      </p:sp>
      <p:sp>
        <p:nvSpPr>
          <p:cNvPr id="19" name="Platshållare 18 för text"/>
          <p:cNvSpPr>
            <a:spLocks noGrp="1"/>
          </p:cNvSpPr>
          <p:nvPr>
            <p:ph type="body" sz="quarter" idx="57"/>
          </p:nvPr>
        </p:nvSpPr>
        <p:spPr/>
        <p:txBody>
          <a:bodyPr/>
          <a:lstStyle/>
          <a:p>
            <a:r>
              <a:rPr lang="sv-SE"/>
              <a:t>Huvuderbjudanden</a:t>
            </a:r>
          </a:p>
        </p:txBody>
      </p:sp>
      <p:sp>
        <p:nvSpPr>
          <p:cNvPr id="20" name="Platshållare 19 för text"/>
          <p:cNvSpPr>
            <a:spLocks noGrp="1"/>
          </p:cNvSpPr>
          <p:nvPr>
            <p:ph type="body" sz="quarter" idx="58"/>
          </p:nvPr>
        </p:nvSpPr>
        <p:spPr/>
        <p:txBody>
          <a:bodyPr/>
          <a:lstStyle/>
          <a:p>
            <a:endParaRPr lang="sv-SE"/>
          </a:p>
        </p:txBody>
      </p:sp>
      <p:cxnSp>
        <p:nvCxnSpPr>
          <p:cNvPr id="21" name="Rak koppling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Rak koppling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Svart broschyr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927621-33BA-4C7B-B00E-AAFA1CE7D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583</Words>
  <Application>Microsoft Office PowerPoint</Application>
  <PresentationFormat>Anpassad</PresentationFormat>
  <Paragraphs>40</Paragraphs>
  <Slides>2</Slides>
  <Notes>2</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2</vt:i4>
      </vt:variant>
    </vt:vector>
  </HeadingPairs>
  <TitlesOfParts>
    <vt:vector size="4" baseType="lpstr">
      <vt:lpstr>Arial</vt:lpstr>
      <vt:lpstr>Svart broschyr 11 x 8,5</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2014-01-24T08:42:06Z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