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4"/>
  </p:sldMasterIdLst>
  <p:notesMasterIdLst>
    <p:notesMasterId r:id="rId7"/>
  </p:notesMasterIdLst>
  <p:handoutMasterIdLst>
    <p:handoutMasterId r:id="rId8"/>
  </p:handoutMasterIdLst>
  <p:sldIdLst>
    <p:sldId id="256" r:id="rId5"/>
    <p:sldId id="257" r:id="rId6"/>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2484" y="90"/>
      </p:cViewPr>
      <p:guideLst>
        <p:guide orient="horz" pos="3168"/>
        <p:guide pos="2448"/>
      </p:guideLst>
    </p:cSldViewPr>
  </p:slideViewPr>
  <p:notesTextViewPr>
    <p:cViewPr>
      <p:scale>
        <a:sx n="1" d="1"/>
        <a:sy n="1" d="1"/>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1 för sidhuvud"/>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sv-SE" sz="1200"/>
            </a:lvl1pPr>
          </a:lstStyle>
          <a:p>
            <a:endParaRPr lang="sv-SE"/>
          </a:p>
        </p:txBody>
      </p:sp>
      <p:sp>
        <p:nvSpPr>
          <p:cNvPr id="3" name="Platshållare 2 för datum"/>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sv-SE" sz="1200"/>
            </a:lvl1pPr>
          </a:lstStyle>
          <a:p>
            <a:fld id="{00A65721-4AD9-4F4E-91E4-B38E00E4EEF4}" type="datetimeFigureOut">
              <a:rPr lang="sv-SE"/>
              <a:t>2013-12-03</a:t>
            </a:fld>
            <a:endParaRPr lang="sv-SE"/>
          </a:p>
        </p:txBody>
      </p:sp>
      <p:sp>
        <p:nvSpPr>
          <p:cNvPr id="4" name="Platshållare 3 för sidfot"/>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sv-SE" sz="1200"/>
            </a:lvl1pPr>
          </a:lstStyle>
          <a:p>
            <a:endParaRPr lang="sv-SE"/>
          </a:p>
        </p:txBody>
      </p:sp>
      <p:sp>
        <p:nvSpPr>
          <p:cNvPr id="5" name="Platshållare 4 för bildnumme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sv-SE" sz="1200"/>
            </a:lvl1pPr>
          </a:lstStyle>
          <a:p>
            <a:fld id="{09D8C508-A143-4FC7-94DD-2868E3E037EE}" type="slidenum">
              <a:rPr lang="sv-SE"/>
              <a:t>‹#›</a:t>
            </a:fld>
            <a:endParaRPr lang="sv-SE"/>
          </a:p>
        </p:txBody>
      </p:sp>
    </p:spTree>
    <p:extLst>
      <p:ext uri="{BB962C8B-B14F-4D97-AF65-F5344CB8AC3E}">
        <p14:creationId xmlns:p14="http://schemas.microsoft.com/office/powerpoint/2010/main" val="3691609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1 för sidhuvud"/>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sv-SE" sz="1200"/>
            </a:lvl1pPr>
          </a:lstStyle>
          <a:p>
            <a:endParaRPr lang="sv-SE"/>
          </a:p>
        </p:txBody>
      </p:sp>
      <p:sp>
        <p:nvSpPr>
          <p:cNvPr id="3" name="Platshållare 2 för datum"/>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sv-SE" sz="1200"/>
            </a:lvl1pPr>
          </a:lstStyle>
          <a:p>
            <a:fld id="{95DC5D78-39BE-4C7D-9783-22D5EAEFC7B2}" type="datetimeFigureOut">
              <a:t>2013-12-03</a:t>
            </a:fld>
            <a:endParaRPr lang="sv-SE"/>
          </a:p>
        </p:txBody>
      </p:sp>
      <p:sp>
        <p:nvSpPr>
          <p:cNvPr id="4" name="Platshållare 3 för bildobjekt"/>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4 för anteckninga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formatet för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5 för sidfot"/>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sv-SE" sz="1200"/>
            </a:lvl1pPr>
          </a:lstStyle>
          <a:p>
            <a:endParaRPr lang="sv-SE"/>
          </a:p>
        </p:txBody>
      </p:sp>
      <p:sp>
        <p:nvSpPr>
          <p:cNvPr id="7" name="Platshållare 6 för bildnumme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sv-SE" sz="1200"/>
            </a:lvl1pPr>
          </a:lstStyle>
          <a:p>
            <a:fld id="{41EFBA75-BA90-4A61-9717-741EDD6841F0}" type="slidenum">
              <a:t>‹#›</a:t>
            </a:fld>
            <a:endParaRPr lang="sv-SE"/>
          </a:p>
        </p:txBody>
      </p:sp>
    </p:spTree>
    <p:extLst>
      <p:ext uri="{BB962C8B-B14F-4D97-AF65-F5344CB8AC3E}">
        <p14:creationId xmlns:p14="http://schemas.microsoft.com/office/powerpoint/2010/main" val="3706015875"/>
      </p:ext>
    </p:extLst>
  </p:cSld>
  <p:clrMap bg1="lt1" tx1="dk1" bg2="lt2" tx2="dk2" accent1="accent1" accent2="accent2" accent3="accent3" accent4="accent4" accent5="accent5" accent6="accent6" hlink="hlink" folHlink="folHlink"/>
  <p:notesStyle>
    <a:lvl1pPr marL="0" algn="l" defTabSz="914400" rtl="0" eaLnBrk="1" latinLnBrk="0" hangingPunct="1">
      <a:defRPr lang="sv-SE" sz="1200" kern="1200">
        <a:solidFill>
          <a:schemeClr val="tx1"/>
        </a:solidFill>
        <a:latin typeface="+mn-lt"/>
        <a:ea typeface="+mn-ea"/>
        <a:cs typeface="+mn-cs"/>
      </a:defRPr>
    </a:lvl1pPr>
    <a:lvl2pPr marL="457200" algn="l" defTabSz="914400" rtl="0" eaLnBrk="1" latinLnBrk="0" hangingPunct="1">
      <a:defRPr lang="sv-SE" sz="1200" kern="1200">
        <a:solidFill>
          <a:schemeClr val="tx1"/>
        </a:solidFill>
        <a:latin typeface="+mn-lt"/>
        <a:ea typeface="+mn-ea"/>
        <a:cs typeface="+mn-cs"/>
      </a:defRPr>
    </a:lvl2pPr>
    <a:lvl3pPr marL="914400" algn="l" defTabSz="914400" rtl="0" eaLnBrk="1" latinLnBrk="0" hangingPunct="1">
      <a:defRPr lang="sv-SE" sz="1200" kern="1200">
        <a:solidFill>
          <a:schemeClr val="tx1"/>
        </a:solidFill>
        <a:latin typeface="+mn-lt"/>
        <a:ea typeface="+mn-ea"/>
        <a:cs typeface="+mn-cs"/>
      </a:defRPr>
    </a:lvl3pPr>
    <a:lvl4pPr marL="1371600" algn="l" defTabSz="914400" rtl="0" eaLnBrk="1" latinLnBrk="0" hangingPunct="1">
      <a:defRPr lang="sv-SE" sz="1200" kern="1200">
        <a:solidFill>
          <a:schemeClr val="tx1"/>
        </a:solidFill>
        <a:latin typeface="+mn-lt"/>
        <a:ea typeface="+mn-ea"/>
        <a:cs typeface="+mn-cs"/>
      </a:defRPr>
    </a:lvl4pPr>
    <a:lvl5pPr marL="1828800" algn="l" defTabSz="914400" rtl="0" eaLnBrk="1" latinLnBrk="0" hangingPunct="1">
      <a:defRPr lang="sv-SE" sz="1200" kern="1200">
        <a:solidFill>
          <a:schemeClr val="tx1"/>
        </a:solidFill>
        <a:latin typeface="+mn-lt"/>
        <a:ea typeface="+mn-ea"/>
        <a:cs typeface="+mn-cs"/>
      </a:defRPr>
    </a:lvl5pPr>
    <a:lvl6pPr marL="2286000" algn="l" defTabSz="914400" rtl="0" eaLnBrk="1" latinLnBrk="0" hangingPunct="1">
      <a:defRPr lang="sv-SE" sz="1200" kern="1200">
        <a:solidFill>
          <a:schemeClr val="tx1"/>
        </a:solidFill>
        <a:latin typeface="+mn-lt"/>
        <a:ea typeface="+mn-ea"/>
        <a:cs typeface="+mn-cs"/>
      </a:defRPr>
    </a:lvl6pPr>
    <a:lvl7pPr marL="2743200" algn="l" defTabSz="914400" rtl="0" eaLnBrk="1" latinLnBrk="0" hangingPunct="1">
      <a:defRPr lang="sv-SE" sz="1200" kern="1200">
        <a:solidFill>
          <a:schemeClr val="tx1"/>
        </a:solidFill>
        <a:latin typeface="+mn-lt"/>
        <a:ea typeface="+mn-ea"/>
        <a:cs typeface="+mn-cs"/>
      </a:defRPr>
    </a:lvl7pPr>
    <a:lvl8pPr marL="3200400" algn="l" defTabSz="914400" rtl="0" eaLnBrk="1" latinLnBrk="0" hangingPunct="1">
      <a:defRPr lang="sv-SE" sz="1200" kern="1200">
        <a:solidFill>
          <a:schemeClr val="tx1"/>
        </a:solidFill>
        <a:latin typeface="+mn-lt"/>
        <a:ea typeface="+mn-ea"/>
        <a:cs typeface="+mn-cs"/>
      </a:defRPr>
    </a:lvl8pPr>
    <a:lvl9pPr marL="3657600" algn="l" defTabSz="914400" rtl="0" eaLnBrk="1" latinLnBrk="0" hangingPunct="1">
      <a:defRPr lang="sv-SE"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1 för bildobjekt"/>
          <p:cNvSpPr>
            <a:spLocks noGrp="1" noRot="1" noChangeAspect="1"/>
          </p:cNvSpPr>
          <p:nvPr>
            <p:ph type="sldImg"/>
          </p:nvPr>
        </p:nvSpPr>
        <p:spPr/>
      </p:sp>
      <p:sp>
        <p:nvSpPr>
          <p:cNvPr id="3" name="Platshållare 2 för anteckningar"/>
          <p:cNvSpPr>
            <a:spLocks noGrp="1"/>
          </p:cNvSpPr>
          <p:nvPr>
            <p:ph type="body" idx="1"/>
          </p:nvPr>
        </p:nvSpPr>
        <p:spPr/>
        <p:txBody>
          <a:bodyPr/>
          <a:lstStyle/>
          <a:p>
            <a:r>
              <a:rPr lang="sv-SE" dirty="0"/>
              <a:t>Var inte blygsam! Om du vill lägga till ett eget meddelande eller visa vem kortet är från, markerar du texten på sidan och anger din egen text. (Texten längst upp vänds upp och ned av sig själv</a:t>
            </a:r>
            <a:r>
              <a:rPr lang="sv-SE" dirty="0" smtClean="0"/>
              <a:t>.)</a:t>
            </a:r>
            <a:endParaRPr lang="sv-SE" dirty="0"/>
          </a:p>
        </p:txBody>
      </p:sp>
      <p:sp>
        <p:nvSpPr>
          <p:cNvPr id="4" name="Platshållare 3 för bildnummer"/>
          <p:cNvSpPr>
            <a:spLocks noGrp="1"/>
          </p:cNvSpPr>
          <p:nvPr>
            <p:ph type="sldNum" sz="quarter" idx="10"/>
          </p:nvPr>
        </p:nvSpPr>
        <p:spPr/>
        <p:txBody>
          <a:bodyPr/>
          <a:lstStyle/>
          <a:p>
            <a:fld id="{41EFBA75-BA90-4A61-9717-741EDD6841F0}" type="slidenum">
              <a:rPr lang="sv-SE" smtClean="0"/>
              <a:t>1</a:t>
            </a:fld>
            <a:endParaRPr lang="sv-SE"/>
          </a:p>
        </p:txBody>
      </p:sp>
    </p:spTree>
    <p:extLst>
      <p:ext uri="{BB962C8B-B14F-4D97-AF65-F5344CB8AC3E}">
        <p14:creationId xmlns:p14="http://schemas.microsoft.com/office/powerpoint/2010/main" val="287312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1 för bildobjekt"/>
          <p:cNvSpPr>
            <a:spLocks noGrp="1" noRot="1" noChangeAspect="1"/>
          </p:cNvSpPr>
          <p:nvPr>
            <p:ph type="sldImg"/>
          </p:nvPr>
        </p:nvSpPr>
        <p:spPr/>
      </p:sp>
      <p:sp>
        <p:nvSpPr>
          <p:cNvPr id="3" name="Platshållare 2 för anteckningar"/>
          <p:cNvSpPr>
            <a:spLocks noGrp="1"/>
          </p:cNvSpPr>
          <p:nvPr>
            <p:ph type="body" idx="1"/>
          </p:nvPr>
        </p:nvSpPr>
        <p:spPr/>
        <p:txBody>
          <a:bodyPr/>
          <a:lstStyle/>
          <a:p>
            <a:r>
              <a:rPr lang="sv-SE" dirty="0"/>
              <a:t>Var inte blygsam! Om du vill lägga till ett eget meddelande eller visa vem kortet är från, markerar du texten på sidan och anger din egen text. (Texten längst upp vänds upp och ned av sig själv</a:t>
            </a:r>
            <a:r>
              <a:rPr lang="sv-SE" dirty="0" smtClean="0"/>
              <a:t>.)</a:t>
            </a:r>
            <a:endParaRPr lang="sv-SE" dirty="0"/>
          </a:p>
        </p:txBody>
      </p:sp>
      <p:sp>
        <p:nvSpPr>
          <p:cNvPr id="4" name="Platshållare 3 för bildnummer"/>
          <p:cNvSpPr>
            <a:spLocks noGrp="1"/>
          </p:cNvSpPr>
          <p:nvPr>
            <p:ph type="sldNum" sz="quarter" idx="10"/>
          </p:nvPr>
        </p:nvSpPr>
        <p:spPr/>
        <p:txBody>
          <a:bodyPr/>
          <a:lstStyle/>
          <a:p>
            <a:fld id="{41EFBA75-BA90-4A61-9717-741EDD6841F0}" type="slidenum">
              <a:rPr lang="sv-SE" smtClean="0"/>
              <a:t>2</a:t>
            </a:fld>
            <a:endParaRPr lang="sv-SE"/>
          </a:p>
        </p:txBody>
      </p:sp>
    </p:spTree>
    <p:extLst>
      <p:ext uri="{BB962C8B-B14F-4D97-AF65-F5344CB8AC3E}">
        <p14:creationId xmlns:p14="http://schemas.microsoft.com/office/powerpoint/2010/main" val="22846307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mslagssida">
    <p:spTree>
      <p:nvGrpSpPr>
        <p:cNvPr id="1" name=""/>
        <p:cNvGrpSpPr/>
        <p:nvPr/>
      </p:nvGrpSpPr>
      <p:grpSpPr>
        <a:xfrm>
          <a:off x="0" y="0"/>
          <a:ext cx="0" cy="0"/>
          <a:chOff x="0" y="0"/>
          <a:chExt cx="0" cy="0"/>
        </a:xfrm>
      </p:grpSpPr>
      <p:grpSp>
        <p:nvGrpSpPr>
          <p:cNvPr id="5" name="Grupp 4"/>
          <p:cNvGrpSpPr/>
          <p:nvPr userDrawn="1"/>
        </p:nvGrpSpPr>
        <p:grpSpPr>
          <a:xfrm>
            <a:off x="456509" y="5467350"/>
            <a:ext cx="6859382" cy="4140874"/>
            <a:chOff x="438912" y="5467350"/>
            <a:chExt cx="6859382" cy="4140874"/>
          </a:xfrm>
        </p:grpSpPr>
        <p:sp>
          <p:nvSpPr>
            <p:cNvPr id="32" name="Rektangel 5"/>
            <p:cNvSpPr>
              <a:spLocks noChangeArrowheads="1"/>
            </p:cNvSpPr>
            <p:nvPr userDrawn="1"/>
          </p:nvSpPr>
          <p:spPr bwMode="auto">
            <a:xfrm>
              <a:off x="438912" y="5467350"/>
              <a:ext cx="6858000" cy="4140874"/>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sv-SE"/>
            </a:p>
          </p:txBody>
        </p:sp>
        <p:pic>
          <p:nvPicPr>
            <p:cNvPr id="33" name="Bild 32"/>
            <p:cNvPicPr preferRelativeResize="0">
              <a:picLocks/>
            </p:cNvPicPr>
            <p:nvPr userDrawn="1"/>
          </p:nvPicPr>
          <p:blipFill rotWithShape="1">
            <a:blip r:embed="rId2" cstate="print">
              <a:extLst>
                <a:ext uri="{28A0092B-C50C-407E-A947-70E740481C1C}">
                  <a14:useLocalDpi xmlns:a14="http://schemas.microsoft.com/office/drawing/2010/main" val="0"/>
                </a:ext>
              </a:extLst>
            </a:blip>
            <a:srcRect/>
            <a:stretch/>
          </p:blipFill>
          <p:spPr>
            <a:xfrm>
              <a:off x="440294" y="5467350"/>
              <a:ext cx="6858000" cy="4140874"/>
            </a:xfrm>
            <a:prstGeom prst="rect">
              <a:avLst/>
            </a:prstGeom>
          </p:spPr>
        </p:pic>
      </p:grpSp>
      <p:sp>
        <p:nvSpPr>
          <p:cNvPr id="34" name="Rektangel 5"/>
          <p:cNvSpPr>
            <a:spLocks noChangeArrowheads="1"/>
          </p:cNvSpPr>
          <p:nvPr userDrawn="1"/>
        </p:nvSpPr>
        <p:spPr bwMode="auto">
          <a:xfrm>
            <a:off x="457200" y="6438608"/>
            <a:ext cx="6858000" cy="208376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sv-SE"/>
          </a:p>
        </p:txBody>
      </p:sp>
      <p:sp>
        <p:nvSpPr>
          <p:cNvPr id="35" name="Frihandsfigur 13"/>
          <p:cNvSpPr>
            <a:spLocks/>
          </p:cNvSpPr>
          <p:nvPr userDrawn="1"/>
        </p:nvSpPr>
        <p:spPr bwMode="auto">
          <a:xfrm>
            <a:off x="1153838" y="5940451"/>
            <a:ext cx="5464725" cy="3049081"/>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bg1"/>
          </a:solidFill>
          <a:ln w="88900">
            <a:solidFill>
              <a:schemeClr val="accent1"/>
            </a:solidFill>
            <a:miter lim="800000"/>
          </a:ln>
          <a:effectLst>
            <a:outerShdw blurRad="863600" dir="5400000" algn="ctr" rotWithShape="0">
              <a:prstClr val="black">
                <a:alpha val="75000"/>
              </a:prstClr>
            </a:outerShdw>
          </a:effectLst>
        </p:spPr>
        <p:txBody>
          <a:bodyPr vert="horz" wrap="square" lIns="91440" tIns="45720" rIns="91440" bIns="45720" numCol="1" anchor="t" anchorCtr="0" compatLnSpc="1">
            <a:prstTxWarp prst="textNoShape">
              <a:avLst/>
            </a:prstTxWarp>
          </a:bodyPr>
          <a:lstStyle/>
          <a:p>
            <a:endParaRPr lang="sv-SE"/>
          </a:p>
        </p:txBody>
      </p:sp>
      <p:sp>
        <p:nvSpPr>
          <p:cNvPr id="38" name="Platshållare 37 för text"/>
          <p:cNvSpPr>
            <a:spLocks noGrp="1"/>
          </p:cNvSpPr>
          <p:nvPr>
            <p:ph type="body" sz="quarter" idx="10" hasCustomPrompt="1"/>
          </p:nvPr>
        </p:nvSpPr>
        <p:spPr>
          <a:xfrm>
            <a:off x="1755183" y="6330559"/>
            <a:ext cx="4262034" cy="2062060"/>
          </a:xfrm>
        </p:spPr>
        <p:txBody>
          <a:bodyPr anchor="ctr">
            <a:noAutofit/>
          </a:bodyPr>
          <a:lstStyle>
            <a:lvl1pPr marL="0" indent="0" algn="ctr" latinLnBrk="0">
              <a:lnSpc>
                <a:spcPct val="95000"/>
              </a:lnSpc>
              <a:spcBef>
                <a:spcPts val="0"/>
              </a:spcBef>
              <a:buNone/>
              <a:defRPr lang="sv-SE" sz="6000" cap="none" baseline="0">
                <a:solidFill>
                  <a:schemeClr val="tx1"/>
                </a:solidFill>
                <a:effectLst>
                  <a:outerShdw dist="38100" dir="8100000" algn="ctr" rotWithShape="0">
                    <a:schemeClr val="bg2">
                      <a:lumMod val="75000"/>
                    </a:schemeClr>
                  </a:outerShdw>
                </a:effectLst>
                <a:latin typeface="+mj-lt"/>
              </a:defRPr>
            </a:lvl1pPr>
            <a:lvl2pPr marL="388620" indent="0" algn="r" latinLnBrk="0">
              <a:buNone/>
              <a:defRPr lang="sv-SE" sz="2800" cap="all" baseline="0">
                <a:solidFill>
                  <a:schemeClr val="bg1"/>
                </a:solidFill>
                <a:latin typeface="+mj-lt"/>
              </a:defRPr>
            </a:lvl2pPr>
            <a:lvl3pPr marL="777240" indent="0" algn="r" latinLnBrk="0">
              <a:buNone/>
              <a:defRPr lang="sv-SE" sz="2800" cap="all" baseline="0">
                <a:solidFill>
                  <a:schemeClr val="bg1"/>
                </a:solidFill>
                <a:latin typeface="+mj-lt"/>
              </a:defRPr>
            </a:lvl3pPr>
            <a:lvl4pPr marL="1165860" indent="0" algn="r" latinLnBrk="0">
              <a:buNone/>
              <a:defRPr lang="sv-SE" sz="2800" cap="all" baseline="0">
                <a:solidFill>
                  <a:schemeClr val="bg1"/>
                </a:solidFill>
                <a:latin typeface="+mj-lt"/>
              </a:defRPr>
            </a:lvl4pPr>
            <a:lvl5pPr marL="1554480" indent="0" algn="r" latinLnBrk="0">
              <a:buNone/>
              <a:defRPr lang="sv-SE" sz="2800" cap="all" baseline="0">
                <a:solidFill>
                  <a:schemeClr val="bg1"/>
                </a:solidFill>
                <a:latin typeface="+mj-lt"/>
              </a:defRPr>
            </a:lvl5pPr>
          </a:lstStyle>
          <a:p>
            <a:pPr lvl="0"/>
            <a:r>
              <a:rPr lang="sv-SE"/>
              <a:t>Klicka om du vill redigera text</a:t>
            </a:r>
          </a:p>
        </p:txBody>
      </p:sp>
      <p:sp>
        <p:nvSpPr>
          <p:cNvPr id="17" name="Frihandsfigur 13"/>
          <p:cNvSpPr>
            <a:spLocks/>
          </p:cNvSpPr>
          <p:nvPr userDrawn="1"/>
        </p:nvSpPr>
        <p:spPr bwMode="auto">
          <a:xfrm>
            <a:off x="3201742" y="824853"/>
            <a:ext cx="1368916" cy="830769"/>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accent1"/>
          </a:solidFill>
          <a:ln w="88900">
            <a:noFill/>
            <a:miter lim="800000"/>
          </a:ln>
          <a:effectLst/>
        </p:spPr>
        <p:txBody>
          <a:bodyPr vert="horz" wrap="square" lIns="91440" tIns="45720" rIns="91440" bIns="45720" numCol="1" anchor="t" anchorCtr="0" compatLnSpc="1">
            <a:prstTxWarp prst="textNoShape">
              <a:avLst/>
            </a:prstTxWarp>
          </a:bodyPr>
          <a:lstStyle/>
          <a:p>
            <a:endParaRPr lang="sv-SE"/>
          </a:p>
        </p:txBody>
      </p:sp>
      <p:sp>
        <p:nvSpPr>
          <p:cNvPr id="44" name="Platshållare 37 för text"/>
          <p:cNvSpPr>
            <a:spLocks noGrp="1"/>
          </p:cNvSpPr>
          <p:nvPr>
            <p:ph type="body" sz="quarter" idx="11" hasCustomPrompt="1"/>
          </p:nvPr>
        </p:nvSpPr>
        <p:spPr>
          <a:xfrm rot="10800000">
            <a:off x="3201742" y="821966"/>
            <a:ext cx="1368916" cy="833656"/>
          </a:xfrm>
        </p:spPr>
        <p:txBody>
          <a:bodyPr anchor="ctr">
            <a:noAutofit/>
          </a:bodyPr>
          <a:lstStyle>
            <a:lvl1pPr marL="0" indent="0" algn="ctr" latinLnBrk="0">
              <a:spcBef>
                <a:spcPts val="0"/>
              </a:spcBef>
              <a:buNone/>
              <a:defRPr lang="sv-SE" sz="4800" cap="none" baseline="0">
                <a:solidFill>
                  <a:schemeClr val="bg1"/>
                </a:solidFill>
                <a:latin typeface="+mj-lt"/>
              </a:defRPr>
            </a:lvl1pPr>
            <a:lvl2pPr marL="388620" indent="0" algn="r" latinLnBrk="0">
              <a:buNone/>
              <a:defRPr lang="sv-SE" sz="2800" cap="all" baseline="0">
                <a:solidFill>
                  <a:schemeClr val="bg1"/>
                </a:solidFill>
                <a:latin typeface="+mj-lt"/>
              </a:defRPr>
            </a:lvl2pPr>
            <a:lvl3pPr marL="777240" indent="0" algn="r" latinLnBrk="0">
              <a:buNone/>
              <a:defRPr lang="sv-SE" sz="2800" cap="all" baseline="0">
                <a:solidFill>
                  <a:schemeClr val="bg1"/>
                </a:solidFill>
                <a:latin typeface="+mj-lt"/>
              </a:defRPr>
            </a:lvl3pPr>
            <a:lvl4pPr marL="1165860" indent="0" algn="r" latinLnBrk="0">
              <a:buNone/>
              <a:defRPr lang="sv-SE" sz="2800" cap="all" baseline="0">
                <a:solidFill>
                  <a:schemeClr val="bg1"/>
                </a:solidFill>
                <a:latin typeface="+mj-lt"/>
              </a:defRPr>
            </a:lvl4pPr>
            <a:lvl5pPr marL="1554480" indent="0" algn="r" latinLnBrk="0">
              <a:buNone/>
              <a:defRPr lang="sv-SE" sz="2800" cap="all" baseline="0">
                <a:solidFill>
                  <a:schemeClr val="bg1"/>
                </a:solidFill>
                <a:latin typeface="+mj-lt"/>
              </a:defRPr>
            </a:lvl5pPr>
          </a:lstStyle>
          <a:p>
            <a:pPr lvl="0"/>
            <a:r>
              <a:rPr lang="sv-SE"/>
              <a:t>#</a:t>
            </a:r>
          </a:p>
        </p:txBody>
      </p:sp>
    </p:spTree>
    <p:extLst>
      <p:ext uri="{BB962C8B-B14F-4D97-AF65-F5344CB8AC3E}">
        <p14:creationId xmlns:p14="http://schemas.microsoft.com/office/powerpoint/2010/main" val="24428474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a">
    <p:spTree>
      <p:nvGrpSpPr>
        <p:cNvPr id="1" name=""/>
        <p:cNvGrpSpPr/>
        <p:nvPr/>
      </p:nvGrpSpPr>
      <p:grpSpPr>
        <a:xfrm>
          <a:off x="0" y="0"/>
          <a:ext cx="0" cy="0"/>
          <a:chOff x="0" y="0"/>
          <a:chExt cx="0" cy="0"/>
        </a:xfrm>
      </p:grpSpPr>
      <p:sp>
        <p:nvSpPr>
          <p:cNvPr id="7" name="Frihandsfigur 13"/>
          <p:cNvSpPr>
            <a:spLocks/>
          </p:cNvSpPr>
          <p:nvPr userDrawn="1"/>
        </p:nvSpPr>
        <p:spPr bwMode="auto">
          <a:xfrm>
            <a:off x="715351" y="1435030"/>
            <a:ext cx="6341698" cy="2141023"/>
          </a:xfrm>
          <a:custGeom>
            <a:avLst/>
            <a:gdLst>
              <a:gd name="T0" fmla="*/ 1779 w 1779"/>
              <a:gd name="T1" fmla="*/ 771 h 1542"/>
              <a:gd name="T2" fmla="*/ 1713 w 1779"/>
              <a:gd name="T3" fmla="*/ 489 h 1542"/>
              <a:gd name="T4" fmla="*/ 1594 w 1779"/>
              <a:gd name="T5" fmla="*/ 356 h 1542"/>
              <a:gd name="T6" fmla="*/ 1415 w 1779"/>
              <a:gd name="T7" fmla="*/ 95 h 1542"/>
              <a:gd name="T8" fmla="*/ 889 w 1779"/>
              <a:gd name="T9" fmla="*/ 0 h 1542"/>
              <a:gd name="T10" fmla="*/ 364 w 1779"/>
              <a:gd name="T11" fmla="*/ 95 h 1542"/>
              <a:gd name="T12" fmla="*/ 185 w 1779"/>
              <a:gd name="T13" fmla="*/ 356 h 1542"/>
              <a:gd name="T14" fmla="*/ 65 w 1779"/>
              <a:gd name="T15" fmla="*/ 489 h 1542"/>
              <a:gd name="T16" fmla="*/ 0 w 1779"/>
              <a:gd name="T17" fmla="*/ 771 h 1542"/>
              <a:gd name="T18" fmla="*/ 65 w 1779"/>
              <a:gd name="T19" fmla="*/ 1053 h 1542"/>
              <a:gd name="T20" fmla="*/ 185 w 1779"/>
              <a:gd name="T21" fmla="*/ 1186 h 1542"/>
              <a:gd name="T22" fmla="*/ 364 w 1779"/>
              <a:gd name="T23" fmla="*/ 1447 h 1542"/>
              <a:gd name="T24" fmla="*/ 889 w 1779"/>
              <a:gd name="T25" fmla="*/ 1542 h 1542"/>
              <a:gd name="T26" fmla="*/ 1415 w 1779"/>
              <a:gd name="T27" fmla="*/ 1447 h 1542"/>
              <a:gd name="T28" fmla="*/ 1594 w 1779"/>
              <a:gd name="T29" fmla="*/ 1186 h 1542"/>
              <a:gd name="T30" fmla="*/ 1713 w 1779"/>
              <a:gd name="T31" fmla="*/ 1053 h 1542"/>
              <a:gd name="T32" fmla="*/ 1779 w 1779"/>
              <a:gd name="T33" fmla="*/ 771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79" h="1542">
                <a:moveTo>
                  <a:pt x="1779" y="771"/>
                </a:moveTo>
                <a:cubicBezTo>
                  <a:pt x="1660" y="706"/>
                  <a:pt x="1717" y="658"/>
                  <a:pt x="1713" y="489"/>
                </a:cubicBezTo>
                <a:cubicBezTo>
                  <a:pt x="1709" y="319"/>
                  <a:pt x="1594" y="356"/>
                  <a:pt x="1594" y="356"/>
                </a:cubicBezTo>
                <a:cubicBezTo>
                  <a:pt x="1594" y="356"/>
                  <a:pt x="1712" y="88"/>
                  <a:pt x="1415" y="95"/>
                </a:cubicBezTo>
                <a:cubicBezTo>
                  <a:pt x="1117" y="102"/>
                  <a:pt x="971" y="279"/>
                  <a:pt x="889" y="0"/>
                </a:cubicBezTo>
                <a:cubicBezTo>
                  <a:pt x="808" y="279"/>
                  <a:pt x="661" y="102"/>
                  <a:pt x="364" y="95"/>
                </a:cubicBezTo>
                <a:cubicBezTo>
                  <a:pt x="66" y="88"/>
                  <a:pt x="185" y="356"/>
                  <a:pt x="185" y="356"/>
                </a:cubicBezTo>
                <a:cubicBezTo>
                  <a:pt x="185" y="356"/>
                  <a:pt x="69" y="319"/>
                  <a:pt x="65" y="489"/>
                </a:cubicBezTo>
                <a:cubicBezTo>
                  <a:pt x="61" y="658"/>
                  <a:pt x="118" y="706"/>
                  <a:pt x="0" y="771"/>
                </a:cubicBezTo>
                <a:cubicBezTo>
                  <a:pt x="118" y="836"/>
                  <a:pt x="61" y="884"/>
                  <a:pt x="65" y="1053"/>
                </a:cubicBezTo>
                <a:cubicBezTo>
                  <a:pt x="69" y="1223"/>
                  <a:pt x="185" y="1186"/>
                  <a:pt x="185" y="1186"/>
                </a:cubicBezTo>
                <a:cubicBezTo>
                  <a:pt x="185" y="1186"/>
                  <a:pt x="66" y="1454"/>
                  <a:pt x="364" y="1447"/>
                </a:cubicBezTo>
                <a:cubicBezTo>
                  <a:pt x="661" y="1440"/>
                  <a:pt x="808" y="1263"/>
                  <a:pt x="889" y="1542"/>
                </a:cubicBezTo>
                <a:cubicBezTo>
                  <a:pt x="971" y="1263"/>
                  <a:pt x="1117" y="1440"/>
                  <a:pt x="1415" y="1447"/>
                </a:cubicBezTo>
                <a:cubicBezTo>
                  <a:pt x="1712" y="1454"/>
                  <a:pt x="1594" y="1186"/>
                  <a:pt x="1594" y="1186"/>
                </a:cubicBezTo>
                <a:cubicBezTo>
                  <a:pt x="1594" y="1186"/>
                  <a:pt x="1709" y="1223"/>
                  <a:pt x="1713" y="1053"/>
                </a:cubicBezTo>
                <a:cubicBezTo>
                  <a:pt x="1717" y="884"/>
                  <a:pt x="1660" y="836"/>
                  <a:pt x="1779" y="771"/>
                </a:cubicBezTo>
                <a:close/>
              </a:path>
            </a:pathLst>
          </a:custGeom>
          <a:solidFill>
            <a:schemeClr val="accent1"/>
          </a:solidFill>
          <a:ln w="88900">
            <a:noFill/>
            <a:miter lim="800000"/>
          </a:ln>
          <a:effectLst/>
        </p:spPr>
        <p:txBody>
          <a:bodyPr vert="horz" wrap="square" lIns="91440" tIns="45720" rIns="91440" bIns="45720" numCol="1" anchor="t" anchorCtr="0" compatLnSpc="1">
            <a:prstTxWarp prst="textNoShape">
              <a:avLst/>
            </a:prstTxWarp>
          </a:bodyPr>
          <a:lstStyle/>
          <a:p>
            <a:endParaRPr lang="sv-SE"/>
          </a:p>
        </p:txBody>
      </p:sp>
      <p:sp>
        <p:nvSpPr>
          <p:cNvPr id="38" name="Platshållare 37 för text"/>
          <p:cNvSpPr>
            <a:spLocks noGrp="1"/>
          </p:cNvSpPr>
          <p:nvPr userDrawn="1">
            <p:ph type="body" sz="quarter" idx="10"/>
          </p:nvPr>
        </p:nvSpPr>
        <p:spPr>
          <a:xfrm rot="10800000">
            <a:off x="1054768" y="1738094"/>
            <a:ext cx="5662864" cy="1553884"/>
          </a:xfrm>
        </p:spPr>
        <p:txBody>
          <a:bodyPr anchor="ctr">
            <a:noAutofit/>
          </a:bodyPr>
          <a:lstStyle>
            <a:lvl1pPr marL="0" indent="0" algn="ctr" latinLnBrk="0">
              <a:spcBef>
                <a:spcPts val="0"/>
              </a:spcBef>
              <a:buNone/>
              <a:defRPr lang="sv-SE" sz="4200" cap="none" baseline="0">
                <a:solidFill>
                  <a:schemeClr val="bg1"/>
                </a:solidFill>
                <a:latin typeface="+mj-lt"/>
              </a:defRPr>
            </a:lvl1pPr>
            <a:lvl2pPr marL="388620" indent="0" algn="r" latinLnBrk="0">
              <a:buNone/>
              <a:defRPr lang="sv-SE" sz="2800" cap="all" baseline="0">
                <a:solidFill>
                  <a:schemeClr val="bg1"/>
                </a:solidFill>
                <a:latin typeface="+mj-lt"/>
              </a:defRPr>
            </a:lvl2pPr>
            <a:lvl3pPr marL="777240" indent="0" algn="r" latinLnBrk="0">
              <a:buNone/>
              <a:defRPr lang="sv-SE" sz="2800" cap="all" baseline="0">
                <a:solidFill>
                  <a:schemeClr val="bg1"/>
                </a:solidFill>
                <a:latin typeface="+mj-lt"/>
              </a:defRPr>
            </a:lvl3pPr>
            <a:lvl4pPr marL="1165860" indent="0" algn="r" latinLnBrk="0">
              <a:buNone/>
              <a:defRPr lang="sv-SE" sz="2800" cap="all" baseline="0">
                <a:solidFill>
                  <a:schemeClr val="bg1"/>
                </a:solidFill>
                <a:latin typeface="+mj-lt"/>
              </a:defRPr>
            </a:lvl4pPr>
            <a:lvl5pPr marL="1554480" indent="0" algn="r" latinLnBrk="0">
              <a:buNone/>
              <a:defRPr lang="sv-SE" sz="2800" cap="all" baseline="0">
                <a:solidFill>
                  <a:schemeClr val="bg1"/>
                </a:solidFill>
                <a:latin typeface="+mj-lt"/>
              </a:defRPr>
            </a:lvl5pPr>
          </a:lstStyle>
          <a:p>
            <a:pPr lvl="0"/>
            <a:r>
              <a:rPr lang="sv-SE"/>
              <a:t>Klicka här för att ändra formatet för bakgrundstexten</a:t>
            </a:r>
          </a:p>
        </p:txBody>
      </p:sp>
    </p:spTree>
    <p:extLst>
      <p:ext uri="{BB962C8B-B14F-4D97-AF65-F5344CB8AC3E}">
        <p14:creationId xmlns:p14="http://schemas.microsoft.com/office/powerpoint/2010/main" val="31955775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1 för rubrik"/>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sv-SE" dirty="0"/>
              <a:t>Klicka här för att ändra </a:t>
            </a:r>
            <a:r>
              <a:rPr lang="sv-SE" noProof="0" dirty="0"/>
              <a:t>formatet</a:t>
            </a:r>
            <a:r>
              <a:rPr lang="sv-SE" dirty="0"/>
              <a:t> för bakgrundsrubriken</a:t>
            </a:r>
          </a:p>
        </p:txBody>
      </p:sp>
      <p:sp>
        <p:nvSpPr>
          <p:cNvPr id="3" name="Platshållare 2 för text"/>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sv-SE"/>
              <a:t>Klicka här för att ändra formatet för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3 för datum"/>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latinLnBrk="0">
              <a:defRPr lang="sv-SE" sz="1020">
                <a:solidFill>
                  <a:schemeClr val="tx1">
                    <a:tint val="75000"/>
                  </a:schemeClr>
                </a:solidFill>
              </a:defRPr>
            </a:lvl1pPr>
          </a:lstStyle>
          <a:p>
            <a:fld id="{CFB0A475-792E-49D8-A3BF-562786D15E81}" type="datetimeFigureOut">
              <a:t>2013-12-03</a:t>
            </a:fld>
            <a:endParaRPr lang="sv-SE"/>
          </a:p>
        </p:txBody>
      </p:sp>
      <p:sp>
        <p:nvSpPr>
          <p:cNvPr id="5" name="Platshållare 4 för sidfot"/>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latinLnBrk="0">
              <a:defRPr lang="sv-SE" sz="1020">
                <a:solidFill>
                  <a:schemeClr val="tx1">
                    <a:tint val="75000"/>
                  </a:schemeClr>
                </a:solidFill>
              </a:defRPr>
            </a:lvl1pPr>
          </a:lstStyle>
          <a:p>
            <a:endParaRPr lang="sv-SE"/>
          </a:p>
        </p:txBody>
      </p:sp>
      <p:sp>
        <p:nvSpPr>
          <p:cNvPr id="6" name="Platshållare 5 för bildnummer"/>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latinLnBrk="0">
              <a:defRPr lang="sv-SE" sz="1020">
                <a:solidFill>
                  <a:schemeClr val="tx1">
                    <a:tint val="75000"/>
                  </a:schemeClr>
                </a:solidFill>
              </a:defRPr>
            </a:lvl1pPr>
          </a:lstStyle>
          <a:p>
            <a:fld id="{4E45FB2E-A192-40A4-8E73-CB7FF38F46A2}" type="slidenum">
              <a:t>‹#›</a:t>
            </a:fld>
            <a:endParaRPr lang="sv-SE"/>
          </a:p>
        </p:txBody>
      </p:sp>
    </p:spTree>
    <p:extLst>
      <p:ext uri="{BB962C8B-B14F-4D97-AF65-F5344CB8AC3E}">
        <p14:creationId xmlns:p14="http://schemas.microsoft.com/office/powerpoint/2010/main" val="893212557"/>
      </p:ext>
    </p:extLst>
  </p:cSld>
  <p:clrMap bg1="lt1" tx1="dk1" bg2="lt2" tx2="dk2" accent1="accent1" accent2="accent2" accent3="accent3" accent4="accent4" accent5="accent5" accent6="accent6" hlink="hlink" folHlink="folHlink"/>
  <p:sldLayoutIdLst>
    <p:sldLayoutId id="2147483680" r:id="rId1"/>
    <p:sldLayoutId id="2147483681" r:id="rId2"/>
  </p:sldLayoutIdLst>
  <p:txStyles>
    <p:titleStyle>
      <a:lvl1pPr algn="l" defTabSz="777240" rtl="0" eaLnBrk="1" latinLnBrk="0" hangingPunct="1">
        <a:lnSpc>
          <a:spcPct val="90000"/>
        </a:lnSpc>
        <a:spcBef>
          <a:spcPct val="0"/>
        </a:spcBef>
        <a:buNone/>
        <a:defRPr lang="sv-SE"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sv-SE"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sv-SE"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sv-SE"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sv-SE"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sv-SE"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sv-SE"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sv-SE"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sv-SE"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sv-SE" sz="1530" kern="1200">
          <a:solidFill>
            <a:schemeClr val="tx1"/>
          </a:solidFill>
          <a:latin typeface="+mn-lt"/>
          <a:ea typeface="+mn-ea"/>
          <a:cs typeface="+mn-cs"/>
        </a:defRPr>
      </a:lvl9pPr>
    </p:bodyStyle>
    <p:otherStyle>
      <a:defPPr>
        <a:defRPr lang="sv-SE"/>
      </a:defPPr>
      <a:lvl1pPr marL="0" algn="l" defTabSz="777240" rtl="0" eaLnBrk="1" latinLnBrk="0" hangingPunct="1">
        <a:defRPr lang="sv-SE" sz="1530" kern="1200">
          <a:solidFill>
            <a:schemeClr val="tx1"/>
          </a:solidFill>
          <a:latin typeface="+mn-lt"/>
          <a:ea typeface="+mn-ea"/>
          <a:cs typeface="+mn-cs"/>
        </a:defRPr>
      </a:lvl1pPr>
      <a:lvl2pPr marL="388620" algn="l" defTabSz="777240" rtl="0" eaLnBrk="1" latinLnBrk="0" hangingPunct="1">
        <a:defRPr lang="sv-SE" sz="1530" kern="1200">
          <a:solidFill>
            <a:schemeClr val="tx1"/>
          </a:solidFill>
          <a:latin typeface="+mn-lt"/>
          <a:ea typeface="+mn-ea"/>
          <a:cs typeface="+mn-cs"/>
        </a:defRPr>
      </a:lvl2pPr>
      <a:lvl3pPr marL="777240" algn="l" defTabSz="777240" rtl="0" eaLnBrk="1" latinLnBrk="0" hangingPunct="1">
        <a:defRPr lang="sv-SE" sz="1530" kern="1200">
          <a:solidFill>
            <a:schemeClr val="tx1"/>
          </a:solidFill>
          <a:latin typeface="+mn-lt"/>
          <a:ea typeface="+mn-ea"/>
          <a:cs typeface="+mn-cs"/>
        </a:defRPr>
      </a:lvl3pPr>
      <a:lvl4pPr marL="1165860" algn="l" defTabSz="777240" rtl="0" eaLnBrk="1" latinLnBrk="0" hangingPunct="1">
        <a:defRPr lang="sv-SE" sz="1530" kern="1200">
          <a:solidFill>
            <a:schemeClr val="tx1"/>
          </a:solidFill>
          <a:latin typeface="+mn-lt"/>
          <a:ea typeface="+mn-ea"/>
          <a:cs typeface="+mn-cs"/>
        </a:defRPr>
      </a:lvl4pPr>
      <a:lvl5pPr marL="1554480" algn="l" defTabSz="777240" rtl="0" eaLnBrk="1" latinLnBrk="0" hangingPunct="1">
        <a:defRPr lang="sv-SE" sz="1530" kern="1200">
          <a:solidFill>
            <a:schemeClr val="tx1"/>
          </a:solidFill>
          <a:latin typeface="+mn-lt"/>
          <a:ea typeface="+mn-ea"/>
          <a:cs typeface="+mn-cs"/>
        </a:defRPr>
      </a:lvl5pPr>
      <a:lvl6pPr marL="1943100" algn="l" defTabSz="777240" rtl="0" eaLnBrk="1" latinLnBrk="0" hangingPunct="1">
        <a:defRPr lang="sv-SE" sz="1530" kern="1200">
          <a:solidFill>
            <a:schemeClr val="tx1"/>
          </a:solidFill>
          <a:latin typeface="+mn-lt"/>
          <a:ea typeface="+mn-ea"/>
          <a:cs typeface="+mn-cs"/>
        </a:defRPr>
      </a:lvl6pPr>
      <a:lvl7pPr marL="2331720" algn="l" defTabSz="777240" rtl="0" eaLnBrk="1" latinLnBrk="0" hangingPunct="1">
        <a:defRPr lang="sv-SE" sz="1530" kern="1200">
          <a:solidFill>
            <a:schemeClr val="tx1"/>
          </a:solidFill>
          <a:latin typeface="+mn-lt"/>
          <a:ea typeface="+mn-ea"/>
          <a:cs typeface="+mn-cs"/>
        </a:defRPr>
      </a:lvl7pPr>
      <a:lvl8pPr marL="2720340" algn="l" defTabSz="777240" rtl="0" eaLnBrk="1" latinLnBrk="0" hangingPunct="1">
        <a:defRPr lang="sv-SE" sz="1530" kern="1200">
          <a:solidFill>
            <a:schemeClr val="tx1"/>
          </a:solidFill>
          <a:latin typeface="+mn-lt"/>
          <a:ea typeface="+mn-ea"/>
          <a:cs typeface="+mn-cs"/>
        </a:defRPr>
      </a:lvl8pPr>
      <a:lvl9pPr marL="3108960" algn="l" defTabSz="777240" rtl="0" eaLnBrk="1" latinLnBrk="0" hangingPunct="1">
        <a:defRPr lang="sv-SE"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latshållare 9 för text"/>
          <p:cNvSpPr>
            <a:spLocks noGrp="1"/>
          </p:cNvSpPr>
          <p:nvPr>
            <p:ph type="body" sz="quarter" idx="10"/>
          </p:nvPr>
        </p:nvSpPr>
        <p:spPr>
          <a:xfrm>
            <a:off x="1615440" y="6330559"/>
            <a:ext cx="4572000" cy="2062060"/>
          </a:xfrm>
        </p:spPr>
        <p:txBody>
          <a:bodyPr/>
          <a:lstStyle/>
          <a:p>
            <a:r>
              <a:rPr lang="sv-SE" sz="5400" dirty="0"/>
              <a:t>grattis på födelsedagen</a:t>
            </a:r>
          </a:p>
        </p:txBody>
      </p:sp>
      <p:sp>
        <p:nvSpPr>
          <p:cNvPr id="8" name="Platshållare 7 för text"/>
          <p:cNvSpPr>
            <a:spLocks noGrp="1"/>
          </p:cNvSpPr>
          <p:nvPr>
            <p:ph type="body" sz="quarter" idx="11"/>
          </p:nvPr>
        </p:nvSpPr>
        <p:spPr/>
        <p:txBody>
          <a:bodyPr/>
          <a:lstStyle/>
          <a:p>
            <a:r>
              <a:rPr lang="sv-SE"/>
              <a:t>21</a:t>
            </a:r>
          </a:p>
        </p:txBody>
      </p:sp>
    </p:spTree>
    <p:extLst>
      <p:ext uri="{BB962C8B-B14F-4D97-AF65-F5344CB8AC3E}">
        <p14:creationId xmlns:p14="http://schemas.microsoft.com/office/powerpoint/2010/main" val="1395583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1 för text"/>
          <p:cNvSpPr>
            <a:spLocks noGrp="1"/>
          </p:cNvSpPr>
          <p:nvPr>
            <p:ph type="body" sz="quarter" idx="10"/>
          </p:nvPr>
        </p:nvSpPr>
        <p:spPr/>
        <p:txBody>
          <a:bodyPr/>
          <a:lstStyle/>
          <a:p>
            <a:r>
              <a:rPr lang="sv-SE"/>
              <a:t>grattis på 21-årsdagen</a:t>
            </a:r>
          </a:p>
        </p:txBody>
      </p:sp>
    </p:spTree>
    <p:extLst>
      <p:ext uri="{BB962C8B-B14F-4D97-AF65-F5344CB8AC3E}">
        <p14:creationId xmlns:p14="http://schemas.microsoft.com/office/powerpoint/2010/main" val="2748299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Födelsedagskort lila band">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dayCardPrplRibbon.potx" id="{54DE01EA-B542-42FE-BBD8-EF82F823887C}" vid="{10AC4841-01EB-4DCA-8B15-9B9F1D5044B4}"/>
    </a:ext>
  </a:extLst>
</a:theme>
</file>

<file path=ppt/theme/theme2.xml><?xml version="1.0" encoding="utf-8"?>
<a:theme xmlns:a="http://schemas.openxmlformats.org/drawingml/2006/main" name="Office Theme">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ibbon">
      <a:dk1>
        <a:sysClr val="windowText" lastClr="000000"/>
      </a:dk1>
      <a:lt1>
        <a:srgbClr val="FFFFFF"/>
      </a:lt1>
      <a:dk2>
        <a:srgbClr val="3F3F3F"/>
      </a:dk2>
      <a:lt2>
        <a:srgbClr val="E7E6E6"/>
      </a:lt2>
      <a:accent1>
        <a:srgbClr val="8F628F"/>
      </a:accent1>
      <a:accent2>
        <a:srgbClr val="E1B33D"/>
      </a:accent2>
      <a:accent3>
        <a:srgbClr val="698F99"/>
      </a:accent3>
      <a:accent4>
        <a:srgbClr val="D2541B"/>
      </a:accent4>
      <a:accent5>
        <a:srgbClr val="4A6FA2"/>
      </a:accent5>
      <a:accent6>
        <a:srgbClr val="A5A14B"/>
      </a:accent6>
      <a:hlink>
        <a:srgbClr val="698F99"/>
      </a:hlink>
      <a:folHlink>
        <a:srgbClr val="808080"/>
      </a:folHlink>
    </a:clrScheme>
    <a:fontScheme name="Century">
      <a:majorFont>
        <a:latin typeface="Century"/>
        <a:ea typeface=""/>
        <a:cs typeface=""/>
      </a:majorFont>
      <a:minorFont>
        <a:latin typeface="Centur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Det här värdet visar hur många gånger objektet har sparats eller genomgåtts. Värdet uppdateras i programmet efter varje genomgång.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3C5F75-376A-4EE3-88D7-C9B57E11BA52}">
  <ds:schemaRefs>
    <ds:schemaRef ds:uri="http://schemas.microsoft.com/sharepoint/v3/contenttype/forms"/>
  </ds:schemaRefs>
</ds:datastoreItem>
</file>

<file path=customXml/itemProps2.xml><?xml version="1.0" encoding="utf-8"?>
<ds:datastoreItem xmlns:ds="http://schemas.openxmlformats.org/officeDocument/2006/customXml" ds:itemID="{A2647CD0-FDA2-40A5-8CF4-962DE78A1A0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74BFAAD-713C-42E1-8EFC-A134DEA70B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93</Words>
  <Application>Microsoft Office PowerPoint</Application>
  <PresentationFormat>Anpassad</PresentationFormat>
  <Paragraphs>7</Paragraphs>
  <Slides>2</Slides>
  <Notes>2</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2</vt:i4>
      </vt:variant>
    </vt:vector>
  </HeadingPairs>
  <TitlesOfParts>
    <vt:vector size="5" baseType="lpstr">
      <vt:lpstr>Arial</vt:lpstr>
      <vt:lpstr>Century</vt:lpstr>
      <vt:lpstr>Födelsedagskort lila band</vt:lpstr>
      <vt:lpstr>PowerPoint-presentation</vt:lpstr>
      <vt:lpstr>PowerPoint-presentation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2013-07-31T02:00:19Z</dcterms:created>
  <dcterms:modified xsi:type="dcterms:W3CDTF">2013-12-03T15:00:20Z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