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2" autoAdjust="0"/>
    <p:restoredTop sz="94660"/>
  </p:normalViewPr>
  <p:slideViewPr>
    <p:cSldViewPr>
      <p:cViewPr varScale="1">
        <p:scale>
          <a:sx n="63" d="100"/>
          <a:sy n="63" d="100"/>
        </p:scale>
        <p:origin x="180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6D793E0B-B97B-4409-ABE0-557859E48B65}" type="datetimeFigureOut">
              <a:rPr lang="sv-SE" smtClean="0"/>
              <a:t>2013-12-09</a:t>
            </a:fld>
            <a:endParaRPr lang="sv-SE"/>
          </a:p>
        </p:txBody>
      </p:sp>
      <p:sp>
        <p:nvSpPr>
          <p:cNvPr id="4" name="Platshållare 3 för sidfot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5" name="Platshållare 4 för bildnummer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F45F31C6-8409-4E0F-AFD4-5691304EC9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sidhuvud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3" name="Platshållare 2 för datum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sv-SE" sz="1200"/>
            </a:lvl1pPr>
          </a:lstStyle>
          <a:p>
            <a:fld id="{D99534B9-6B5A-4379-9BB9-90CB48007E7F}" type="datetimeFigureOut">
              <a:t>2013-12-09</a:t>
            </a:fld>
            <a:endParaRPr lang="sv-SE"/>
          </a:p>
        </p:txBody>
      </p:sp>
      <p:sp>
        <p:nvSpPr>
          <p:cNvPr id="4" name="Platshållare 3 för bildobjekt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4 för anteckningar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5 för sidfot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sv-SE" sz="1200"/>
            </a:lvl1pPr>
          </a:lstStyle>
          <a:p>
            <a:endParaRPr lang="sv-SE"/>
          </a:p>
        </p:txBody>
      </p:sp>
      <p:sp>
        <p:nvSpPr>
          <p:cNvPr id="7" name="Platshållare 6 för bildnummer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sv-SE" sz="1200"/>
            </a:lvl1pPr>
          </a:lstStyle>
          <a:p>
            <a:fld id="{7DBB298C-95CC-4205-A540-F80A718015AE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sv-SE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sv-SE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sv-SE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sv-SE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sv-SE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953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4202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2850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30314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6104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52540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413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2940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837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994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734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66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602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57600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7230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bildobjekt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2 för anteckningar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Anpassa den här banderollen med ditt eget meddelande! Markera bokstaven och lägg till din egen text. Använd en bokstav per bild.</a:t>
            </a:r>
            <a:endParaRPr lang="sv-SE" dirty="0"/>
          </a:p>
        </p:txBody>
      </p:sp>
      <p:sp>
        <p:nvSpPr>
          <p:cNvPr id="4" name="Platshållare 3 för bildnummer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3515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Rak koppling 13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Avrundad rektangel 6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1" name="Rak koppling 10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koppling 11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iamant 8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62600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3033479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3916215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1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552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3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606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2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150835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rmat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vrundad rektangel 12"/>
          <p:cNvSpPr/>
          <p:nvPr/>
        </p:nvSpPr>
        <p:spPr>
          <a:xfrm>
            <a:off x="457200" y="456079"/>
            <a:ext cx="6858000" cy="6631642"/>
          </a:xfrm>
          <a:prstGeom prst="roundRect">
            <a:avLst>
              <a:gd name="adj" fmla="val 66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4" name="Rak koppling 13"/>
          <p:cNvCxnSpPr/>
          <p:nvPr/>
        </p:nvCxnSpPr>
        <p:spPr>
          <a:xfrm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koppling 15"/>
          <p:cNvCxnSpPr/>
          <p:nvPr/>
        </p:nvCxnSpPr>
        <p:spPr>
          <a:xfrm flipH="1">
            <a:off x="457200" y="456079"/>
            <a:ext cx="6858000" cy="6631642"/>
          </a:xfrm>
          <a:prstGeom prst="line">
            <a:avLst/>
          </a:prstGeom>
          <a:ln w="635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Diamant 16"/>
          <p:cNvSpPr/>
          <p:nvPr/>
        </p:nvSpPr>
        <p:spPr>
          <a:xfrm>
            <a:off x="521524" y="518280"/>
            <a:ext cx="6729351" cy="6507240"/>
          </a:xfrm>
          <a:prstGeom prst="diamond">
            <a:avLst/>
          </a:prstGeom>
          <a:solidFill>
            <a:schemeClr val="accent3"/>
          </a:solidFill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207"/>
          </a:p>
        </p:txBody>
      </p:sp>
      <p:cxnSp>
        <p:nvCxnSpPr>
          <p:cNvPr id="10" name="Rak koppling 9"/>
          <p:cNvCxnSpPr/>
          <p:nvPr/>
        </p:nvCxnSpPr>
        <p:spPr>
          <a:xfrm>
            <a:off x="0" y="7543800"/>
            <a:ext cx="7772400" cy="0"/>
          </a:xfrm>
          <a:prstGeom prst="line">
            <a:avLst/>
          </a:prstGeom>
          <a:ln w="952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71550" y="914400"/>
            <a:ext cx="5829300" cy="5559214"/>
          </a:xfrm>
        </p:spPr>
        <p:txBody>
          <a:bodyPr anchor="ctr">
            <a:noAutofit/>
          </a:bodyPr>
          <a:lstStyle>
            <a:lvl1pPr algn="ctr" latinLnBrk="0">
              <a:defRPr lang="sv-SE" sz="31000" b="1" cap="all" baseline="0">
                <a:ln w="88900">
                  <a:solidFill>
                    <a:schemeClr val="accent2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sv-SE"/>
              <a:t>x</a:t>
            </a:r>
          </a:p>
        </p:txBody>
      </p:sp>
      <p:sp>
        <p:nvSpPr>
          <p:cNvPr id="15" name="Textruta 14"/>
          <p:cNvSpPr txBox="1"/>
          <p:nvPr/>
        </p:nvSpPr>
        <p:spPr>
          <a:xfrm>
            <a:off x="2418080" y="7552951"/>
            <a:ext cx="2936240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320"/>
              <a:t>Klipp längs den prickade</a:t>
            </a:r>
            <a:r>
              <a:rPr lang="sv-SE" sz="1320" baseline="0"/>
              <a:t> linjen</a:t>
            </a:r>
            <a:endParaRPr lang="sv-SE" sz="1320"/>
          </a:p>
        </p:txBody>
      </p:sp>
    </p:spTree>
    <p:extLst>
      <p:ext uri="{BB962C8B-B14F-4D97-AF65-F5344CB8AC3E}">
        <p14:creationId xmlns:p14="http://schemas.microsoft.com/office/powerpoint/2010/main" val="42357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1 för rubrik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formatet för bakgrundsrubriken</a:t>
            </a:r>
          </a:p>
        </p:txBody>
      </p:sp>
      <p:sp>
        <p:nvSpPr>
          <p:cNvPr id="3" name="Platshållare 2 för text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formatet för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3 för datum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t>2013-12-09</a:t>
            </a:fld>
            <a:endParaRPr lang="sv-SE"/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5 för bildnummer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sv-SE"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</p:sldLayoutIdLst>
  <p:timing>
    <p:tnLst>
      <p:par>
        <p:cTn id="1" dur="indefinite" restart="never" nodeType="tmRoot"/>
      </p:par>
    </p:tnLst>
  </p:timing>
  <p:txStyles>
    <p:titleStyle>
      <a:lvl1pPr algn="l" defTabSz="1005815" rtl="0" eaLnBrk="1" latinLnBrk="0" hangingPunct="1">
        <a:spcBef>
          <a:spcPct val="0"/>
        </a:spcBef>
        <a:buNone/>
        <a:defRPr lang="sv-SE"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lang="sv-SE"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505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813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301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1934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03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341225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733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ä</a:t>
            </a:r>
          </a:p>
        </p:txBody>
      </p:sp>
    </p:spTree>
    <p:extLst>
      <p:ext uri="{BB962C8B-B14F-4D97-AF65-F5344CB8AC3E}">
        <p14:creationId xmlns:p14="http://schemas.microsoft.com/office/powerpoint/2010/main" val="204091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28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k</a:t>
            </a:r>
          </a:p>
        </p:txBody>
      </p:sp>
    </p:spTree>
    <p:extLst>
      <p:ext uri="{BB962C8B-B14F-4D97-AF65-F5344CB8AC3E}">
        <p14:creationId xmlns:p14="http://schemas.microsoft.com/office/powerpoint/2010/main" val="378386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841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7025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930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95997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47294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ICKBABY BANDEROLL A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aby Girl Banner A">
      <a:dk1>
        <a:sysClr val="windowText" lastClr="000000"/>
      </a:dk1>
      <a:lt1>
        <a:sysClr val="window" lastClr="FFFFFF"/>
      </a:lt1>
      <a:dk2>
        <a:srgbClr val="4B423B"/>
      </a:dk2>
      <a:lt2>
        <a:srgbClr val="E2DDDA"/>
      </a:lt2>
      <a:accent1>
        <a:srgbClr val="F782AC"/>
      </a:accent1>
      <a:accent2>
        <a:srgbClr val="964B8C"/>
      </a:accent2>
      <a:accent3>
        <a:srgbClr val="BED084"/>
      </a:accent3>
      <a:accent4>
        <a:srgbClr val="E298E8"/>
      </a:accent4>
      <a:accent5>
        <a:srgbClr val="EB9A41"/>
      </a:accent5>
      <a:accent6>
        <a:srgbClr val="F3D25B"/>
      </a:accent6>
      <a:hlink>
        <a:srgbClr val="964B8C"/>
      </a:hlink>
      <a:folHlink>
        <a:srgbClr val="808080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Det här värdet visar hur många gånger objektet har sparats eller genomgåtts. Värdet uppdateras i programmet efter varje genomgång.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52A684-872D-49F0-966C-D452918703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CAC0FE4-77DB-4B35-A389-2D11B23B76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D9AF40-F2B7-4A55-99F2-9A72B5CE304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416</Words>
  <Application>Microsoft Office PowerPoint</Application>
  <PresentationFormat>Anpassad</PresentationFormat>
  <Paragraphs>48</Paragraphs>
  <Slides>16</Slides>
  <Notes>16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Calibri</vt:lpstr>
      <vt:lpstr>FLICKBABY BANDEROLL A</vt:lpstr>
      <vt:lpstr>v</vt:lpstr>
      <vt:lpstr>ä</vt:lpstr>
      <vt:lpstr>l</vt:lpstr>
      <vt:lpstr>k</vt:lpstr>
      <vt:lpstr>o</vt:lpstr>
      <vt:lpstr>m</vt:lpstr>
      <vt:lpstr>m</vt:lpstr>
      <vt:lpstr>e</vt:lpstr>
      <vt:lpstr>n</vt:lpstr>
      <vt:lpstr>L</vt:lpstr>
      <vt:lpstr>I</vt:lpstr>
      <vt:lpstr>L</vt:lpstr>
      <vt:lpstr>L</vt:lpstr>
      <vt:lpstr>A</vt:lpstr>
      <vt:lpstr>n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2013-07-30T15:37:18Z</dcterms:created>
  <dcterms:modified xsi:type="dcterms:W3CDTF">2013-12-09T13:45:24Z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