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09" autoAdjust="0"/>
    <p:restoredTop sz="94721" autoAdjust="0"/>
  </p:normalViewPr>
  <p:slideViewPr>
    <p:cSldViewPr>
      <p:cViewPr varScale="1">
        <p:scale>
          <a:sx n="63" d="100"/>
          <a:sy n="63" d="100"/>
        </p:scale>
        <p:origin x="2430" y="90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sidhuvud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3" name="Platshållare 2 för datum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v-SE" sz="1200"/>
            </a:lvl1pPr>
          </a:lstStyle>
          <a:p>
            <a:fld id="{6D793E0B-B97B-4409-ABE0-557859E48B65}" type="datetimeFigureOut">
              <a:rPr lang="sv-SE" smtClean="0"/>
              <a:t>2014-01-16</a:t>
            </a:fld>
            <a:endParaRPr lang="sv-SE"/>
          </a:p>
        </p:txBody>
      </p:sp>
      <p:sp>
        <p:nvSpPr>
          <p:cNvPr id="4" name="Platshållare 3 för sidfot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5" name="Platshållare 4 för bildnummer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v-SE" sz="1200"/>
            </a:lvl1pPr>
          </a:lstStyle>
          <a:p>
            <a:fld id="{F45F31C6-8409-4E0F-AFD4-5691304EC9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sidhuvud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3" name="Platshållare 2 för datum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v-SE" sz="1200"/>
            </a:lvl1pPr>
          </a:lstStyle>
          <a:p>
            <a:fld id="{D99534B9-6B5A-4379-9BB9-90CB48007E7F}" type="datetimeFigureOut">
              <a:t>2014-01-16</a:t>
            </a:fld>
            <a:endParaRPr lang="sv-SE"/>
          </a:p>
        </p:txBody>
      </p:sp>
      <p:sp>
        <p:nvSpPr>
          <p:cNvPr id="4" name="Platshållare 3 för bildobjekt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4 för anteckningar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5 för sidfot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7" name="Platshållare 6 för bildnummer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v-SE" sz="1200"/>
            </a:lvl1pPr>
          </a:lstStyle>
          <a:p>
            <a:fld id="{7DBB298C-95CC-4205-A540-F80A718015AE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lang="sv-SE"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lang="sv-SE"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lang="sv-SE"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lang="sv-SE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Anpassa den här banderollen med ditt eget meddelande! Markera bokstaven och lägg till din egen text. Använd en bokstav per bild.</a:t>
            </a:r>
            <a:endParaRPr lang="sv-SE" dirty="0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98836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Anpassa den här banderollen med ditt eget meddelande! Markera bokstaven och lägg till din egen text. Använd en bokstav per bild.</a:t>
            </a:r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34609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Anpassa den här banderollen med ditt eget meddelande! Markera bokstaven och lägg till din egen text. Använd en bokstav per bild.</a:t>
            </a:r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61323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Anpassa den här banderollen med ditt eget meddelande! Markera bokstaven och lägg till din egen text. Använd en bokstav per bild.</a:t>
            </a:r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75829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Anpassa den här banderollen med ditt eget meddelande! Markera bokstaven och lägg till din egen text. Använd en bokstav per bild.</a:t>
            </a:r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09922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Anpassa den här banderollen med ditt eget meddelande! Markera bokstaven och lägg till din egen text. Använd en bokstav per bild.</a:t>
            </a:r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82168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Anpassa den här banderollen med ditt eget meddelande! Markera bokstaven och lägg till din egen text. Använd en bokstav per bild.</a:t>
            </a:r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8536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Anpassa den här banderollen med ditt eget meddelande! Markera bokstaven och lägg till din egen text. Använd en bokstav per bild.</a:t>
            </a:r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6048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Anpassa den här banderollen med ditt eget meddelande! Markera bokstaven och lägg till din egen text. Använd en bokstav per bild.</a:t>
            </a:r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7938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Anpassa den här banderollen med ditt eget meddelande! Markera bokstaven och lägg till din egen text. Använd en bokstav per bild.</a:t>
            </a:r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1999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Anpassa den här banderollen med ditt eget meddelande! Markera bokstaven och lägg till din egen text. Använd en bokstav per bild.</a:t>
            </a:r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5345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Anpassa den här banderollen med ditt eget meddelande! Markera bokstaven och lägg till din egen text. Använd en bokstav per bild.</a:t>
            </a:r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3842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Anpassa den här banderollen med ditt eget meddelande! Markera bokstaven och lägg till din egen text. Använd en bokstav per bild.</a:t>
            </a:r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16442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Anpassa den här banderollen med ditt eget meddelande! Markera bokstaven och lägg till din egen text. Använd en bokstav per bild.</a:t>
            </a:r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3697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Anpassa den här banderollen med ditt eget meddelande! Markera bokstaven och lägg till din egen text. Använd en bokstav per bild.</a:t>
            </a:r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7897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ma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Rak koppling 13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vrundad rektangel 6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207"/>
          </a:p>
        </p:txBody>
      </p:sp>
      <p:cxnSp>
        <p:nvCxnSpPr>
          <p:cNvPr id="11" name="Rak koppling 10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koppling 11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amant 8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207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62600"/>
          </a:xfrm>
        </p:spPr>
        <p:txBody>
          <a:bodyPr anchor="ctr">
            <a:noAutofit/>
          </a:bodyPr>
          <a:lstStyle>
            <a:lvl1pPr algn="ctr" latinLnBrk="0">
              <a:defRPr lang="sv-SE"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sv-SE"/>
              <a:t>x</a:t>
            </a:r>
          </a:p>
        </p:txBody>
      </p:sp>
      <p:sp>
        <p:nvSpPr>
          <p:cNvPr id="15" name="Textruta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320"/>
              <a:t>Klipp längs den prickade</a:t>
            </a:r>
            <a:r>
              <a:rPr lang="sv-SE" sz="1320" baseline="0"/>
              <a:t> linjen</a:t>
            </a:r>
            <a:endParaRPr lang="sv-SE" sz="132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ma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vrundad rektangel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207"/>
          </a:p>
        </p:txBody>
      </p:sp>
      <p:cxnSp>
        <p:nvCxnSpPr>
          <p:cNvPr id="14" name="Rak koppling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koppling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ant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207"/>
          </a:p>
        </p:txBody>
      </p:sp>
      <p:cxnSp>
        <p:nvCxnSpPr>
          <p:cNvPr id="10" name="Rak koppling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sv-SE"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sv-SE"/>
              <a:t>x</a:t>
            </a:r>
          </a:p>
        </p:txBody>
      </p:sp>
      <p:sp>
        <p:nvSpPr>
          <p:cNvPr id="15" name="Textruta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320"/>
              <a:t>Klipp längs den prickade</a:t>
            </a:r>
            <a:r>
              <a:rPr lang="sv-SE" sz="1320" baseline="0"/>
              <a:t> linjen</a:t>
            </a:r>
            <a:endParaRPr lang="sv-SE" sz="1320"/>
          </a:p>
        </p:txBody>
      </p:sp>
    </p:spTree>
    <p:extLst>
      <p:ext uri="{BB962C8B-B14F-4D97-AF65-F5344CB8AC3E}">
        <p14:creationId xmlns:p14="http://schemas.microsoft.com/office/powerpoint/2010/main" val="303347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ma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vrundad rektangel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207"/>
          </a:p>
        </p:txBody>
      </p:sp>
      <p:cxnSp>
        <p:nvCxnSpPr>
          <p:cNvPr id="14" name="Rak koppling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koppling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ant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207"/>
          </a:p>
        </p:txBody>
      </p:sp>
      <p:cxnSp>
        <p:nvCxnSpPr>
          <p:cNvPr id="10" name="Rak koppling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sv-SE"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sv-SE"/>
              <a:t>x</a:t>
            </a:r>
          </a:p>
        </p:txBody>
      </p:sp>
      <p:sp>
        <p:nvSpPr>
          <p:cNvPr id="15" name="Textruta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320"/>
              <a:t>Klipp längs den prickade</a:t>
            </a:r>
            <a:r>
              <a:rPr lang="sv-SE" sz="1320" baseline="0"/>
              <a:t> linjen</a:t>
            </a:r>
            <a:endParaRPr lang="sv-SE" sz="1320"/>
          </a:p>
        </p:txBody>
      </p:sp>
    </p:spTree>
    <p:extLst>
      <p:ext uri="{BB962C8B-B14F-4D97-AF65-F5344CB8AC3E}">
        <p14:creationId xmlns:p14="http://schemas.microsoft.com/office/powerpoint/2010/main" val="3916215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ma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vrundad rektangel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207"/>
          </a:p>
        </p:txBody>
      </p:sp>
      <p:cxnSp>
        <p:nvCxnSpPr>
          <p:cNvPr id="14" name="Rak koppling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koppling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ant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207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552"/>
          </a:xfrm>
        </p:spPr>
        <p:txBody>
          <a:bodyPr anchor="ctr">
            <a:noAutofit/>
          </a:bodyPr>
          <a:lstStyle>
            <a:lvl1pPr algn="ctr" latinLnBrk="0">
              <a:defRPr lang="sv-SE"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sv-SE"/>
              <a:t>x</a:t>
            </a:r>
          </a:p>
        </p:txBody>
      </p:sp>
      <p:sp>
        <p:nvSpPr>
          <p:cNvPr id="15" name="Textruta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320"/>
              <a:t>Klipp längs den prickade</a:t>
            </a:r>
            <a:r>
              <a:rPr lang="sv-SE" sz="1320" baseline="0"/>
              <a:t> linjen</a:t>
            </a:r>
            <a:endParaRPr lang="sv-SE" sz="1320"/>
          </a:p>
        </p:txBody>
      </p:sp>
      <p:cxnSp>
        <p:nvCxnSpPr>
          <p:cNvPr id="10" name="Rak koppling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60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ma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vrundad rektangel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207"/>
          </a:p>
        </p:txBody>
      </p:sp>
      <p:cxnSp>
        <p:nvCxnSpPr>
          <p:cNvPr id="14" name="Rak koppling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koppling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ant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207"/>
          </a:p>
        </p:txBody>
      </p:sp>
      <p:cxnSp>
        <p:nvCxnSpPr>
          <p:cNvPr id="10" name="Rak koppling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sv-SE"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sv-SE"/>
              <a:t>x</a:t>
            </a:r>
          </a:p>
        </p:txBody>
      </p:sp>
      <p:sp>
        <p:nvSpPr>
          <p:cNvPr id="15" name="Textruta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320"/>
              <a:t>Klipp längs den prickade</a:t>
            </a:r>
            <a:r>
              <a:rPr lang="sv-SE" sz="1320" baseline="0"/>
              <a:t> linjen</a:t>
            </a:r>
            <a:endParaRPr lang="sv-SE" sz="1320"/>
          </a:p>
        </p:txBody>
      </p:sp>
    </p:spTree>
    <p:extLst>
      <p:ext uri="{BB962C8B-B14F-4D97-AF65-F5344CB8AC3E}">
        <p14:creationId xmlns:p14="http://schemas.microsoft.com/office/powerpoint/2010/main" val="150835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ma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vrundad rektangel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207"/>
          </a:p>
        </p:txBody>
      </p:sp>
      <p:cxnSp>
        <p:nvCxnSpPr>
          <p:cNvPr id="14" name="Rak koppling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koppling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ant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207"/>
          </a:p>
        </p:txBody>
      </p:sp>
      <p:cxnSp>
        <p:nvCxnSpPr>
          <p:cNvPr id="10" name="Rak koppling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sv-SE"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sv-SE"/>
              <a:t>x</a:t>
            </a:r>
          </a:p>
        </p:txBody>
      </p:sp>
      <p:sp>
        <p:nvSpPr>
          <p:cNvPr id="15" name="Textruta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320"/>
              <a:t>Klipp längs den prickade</a:t>
            </a:r>
            <a:r>
              <a:rPr lang="sv-SE" sz="1320" baseline="0"/>
              <a:t> linjen</a:t>
            </a:r>
            <a:endParaRPr lang="sv-SE" sz="1320"/>
          </a:p>
        </p:txBody>
      </p:sp>
    </p:spTree>
    <p:extLst>
      <p:ext uri="{BB962C8B-B14F-4D97-AF65-F5344CB8AC3E}">
        <p14:creationId xmlns:p14="http://schemas.microsoft.com/office/powerpoint/2010/main" val="423579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rubrik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text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formatet för bakgrundstexten</a:t>
            </a:r>
          </a:p>
          <a:p>
            <a:pPr lvl="1"/>
            <a:r>
              <a:rPr lang="sv-SE" dirty="0"/>
              <a:t>Nivå </a:t>
            </a:r>
            <a:r>
              <a:rPr lang="sv-SE" noProof="0" dirty="0"/>
              <a:t>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sv-SE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F523D-5D85-43C4-B80F-2367B89E30C9}" type="datetimeFigureOut">
              <a:t>2014-01-16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sv-SE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sv-SE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0D751-88AA-4ED9-8DF9-B600986EE5D3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lang="sv-SE"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sv-SE"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sv-SE"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sv-SE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sv-SE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sv-SE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sv-SE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sv-SE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sv-SE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sv-SE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005815" rtl="0" eaLnBrk="1" latinLnBrk="0" hangingPunct="1">
        <a:defRPr lang="sv-SE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lang="sv-SE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lang="sv-SE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lang="sv-SE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lang="sv-SE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lang="sv-SE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lang="sv-SE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lang="sv-SE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lang="sv-SE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/>
              <a:t>ä</a:t>
            </a:r>
          </a:p>
        </p:txBody>
      </p:sp>
    </p:spTree>
    <p:extLst>
      <p:ext uri="{BB962C8B-B14F-4D97-AF65-F5344CB8AC3E}">
        <p14:creationId xmlns:p14="http://schemas.microsoft.com/office/powerpoint/2010/main" val="393970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406647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/>
              <a:t>ä</a:t>
            </a:r>
          </a:p>
        </p:txBody>
      </p:sp>
    </p:spTree>
    <p:extLst>
      <p:ext uri="{BB962C8B-B14F-4D97-AF65-F5344CB8AC3E}">
        <p14:creationId xmlns:p14="http://schemas.microsoft.com/office/powerpoint/2010/main" val="373326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81300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39211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33757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350147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328502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/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419869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55092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125538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361607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/>
              <a:t>ä</a:t>
            </a:r>
          </a:p>
        </p:txBody>
      </p:sp>
    </p:spTree>
    <p:extLst>
      <p:ext uri="{BB962C8B-B14F-4D97-AF65-F5344CB8AC3E}">
        <p14:creationId xmlns:p14="http://schemas.microsoft.com/office/powerpoint/2010/main" val="377255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1211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BYPOJKE BANDEROLL A">
  <a:themeElements>
    <a:clrScheme name="Baby Boy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7AD0D0"/>
      </a:accent1>
      <a:accent2>
        <a:srgbClr val="F89728"/>
      </a:accent2>
      <a:accent3>
        <a:srgbClr val="685040"/>
      </a:accent3>
      <a:accent4>
        <a:srgbClr val="A6BE4E"/>
      </a:accent4>
      <a:accent5>
        <a:srgbClr val="6A8CC2"/>
      </a:accent5>
      <a:accent6>
        <a:srgbClr val="F1C713"/>
      </a:accent6>
      <a:hlink>
        <a:srgbClr val="F89728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aby Boy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7AD0D0"/>
      </a:accent1>
      <a:accent2>
        <a:srgbClr val="F89728"/>
      </a:accent2>
      <a:accent3>
        <a:srgbClr val="685040"/>
      </a:accent3>
      <a:accent4>
        <a:srgbClr val="A6BE4E"/>
      </a:accent4>
      <a:accent5>
        <a:srgbClr val="6A8CC2"/>
      </a:accent5>
      <a:accent6>
        <a:srgbClr val="F1C713"/>
      </a:accent6>
      <a:hlink>
        <a:srgbClr val="F89728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lphaBoy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7AD0D0"/>
      </a:accent1>
      <a:accent2>
        <a:srgbClr val="F89728"/>
      </a:accent2>
      <a:accent3>
        <a:srgbClr val="685040"/>
      </a:accent3>
      <a:accent4>
        <a:srgbClr val="A6BE4E"/>
      </a:accent4>
      <a:accent5>
        <a:srgbClr val="6A8CC2"/>
      </a:accent5>
      <a:accent6>
        <a:srgbClr val="F1C713"/>
      </a:accent6>
      <a:hlink>
        <a:srgbClr val="F89728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Det här värdet visar hur många gånger objektet har sparats eller genomgåtts. Värdet uppdateras i programmet efter varje genomgång.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771E3DD-3011-4FBE-833C-8348975BC8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2E22DC5-4F9C-42AE-8D8F-C5B0DAC8B2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9B611E-7590-4766-87FA-EBA24B69602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390</Words>
  <Application>Microsoft Office PowerPoint</Application>
  <PresentationFormat>Anpassad</PresentationFormat>
  <Paragraphs>45</Paragraphs>
  <Slides>15</Slides>
  <Notes>15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8" baseType="lpstr">
      <vt:lpstr>Arial</vt:lpstr>
      <vt:lpstr>Calibri</vt:lpstr>
      <vt:lpstr>BABYPOJKE BANDEROLL A</vt:lpstr>
      <vt:lpstr>v</vt:lpstr>
      <vt:lpstr>m</vt:lpstr>
      <vt:lpstr>l</vt:lpstr>
      <vt:lpstr>k</vt:lpstr>
      <vt:lpstr>o</vt:lpstr>
      <vt:lpstr>m</vt:lpstr>
      <vt:lpstr>m</vt:lpstr>
      <vt:lpstr>ä</vt:lpstr>
      <vt:lpstr>a</vt:lpstr>
      <vt:lpstr>ä</vt:lpstr>
      <vt:lpstr>n</vt:lpstr>
      <vt:lpstr>ä</vt:lpstr>
      <vt:lpstr>o</vt:lpstr>
      <vt:lpstr>n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2013-07-30T15:06:18Z</dcterms:created>
  <dcterms:modified xsi:type="dcterms:W3CDTF">2014-01-16T09:52:16Z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