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942977E0-9FBC-4710-BD06-5062CC7AD548}" type="datetimeFigureOut">
              <a:rPr lang="sv-SE" smtClean="0"/>
              <a:t>2013-09-17</a:t>
            </a:fld>
            <a:endParaRPr lang="sv-SE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5164152A-E40A-4142-9FF0-AAA9783C9B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F787484B-019A-439B-974D-6E02073C23FC}" type="datetimeFigureOut">
              <a:t>2013-09-17</a:t>
            </a:fld>
            <a:endParaRPr lang="sv-SE"/>
          </a:p>
        </p:txBody>
      </p:sp>
      <p:sp>
        <p:nvSpPr>
          <p:cNvPr id="4" name="Platshållare 3 för bildobjekt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4 för anteckningar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A5DDB201-0E00-4A4B-B715-5FDBF53FFC4E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sv-SE" sz="6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sv-SE" sz="2800"/>
            </a:lvl1pPr>
            <a:lvl2pPr marL="457200" indent="0" algn="ctr" latinLnBrk="0">
              <a:buNone/>
              <a:defRPr lang="sv-SE" sz="2000"/>
            </a:lvl2pPr>
            <a:lvl3pPr marL="914400" indent="0" algn="ctr" latinLnBrk="0">
              <a:buNone/>
              <a:defRPr lang="sv-SE" sz="1800"/>
            </a:lvl3pPr>
            <a:lvl4pPr marL="1371600" indent="0" algn="ctr" latinLnBrk="0">
              <a:buNone/>
              <a:defRPr lang="sv-SE" sz="1600"/>
            </a:lvl4pPr>
            <a:lvl5pPr marL="1828800" indent="0" algn="ctr" latinLnBrk="0">
              <a:buNone/>
              <a:defRPr lang="sv-SE" sz="1600"/>
            </a:lvl5pPr>
            <a:lvl6pPr marL="2286000" indent="0" algn="ctr" latinLnBrk="0">
              <a:buNone/>
              <a:defRPr lang="sv-SE" sz="1600"/>
            </a:lvl6pPr>
            <a:lvl7pPr marL="2743200" indent="0" algn="ctr" latinLnBrk="0">
              <a:buNone/>
              <a:defRPr lang="sv-SE" sz="1600"/>
            </a:lvl7pPr>
            <a:lvl8pPr marL="3200400" indent="0" algn="ctr" latinLnBrk="0">
              <a:buNone/>
              <a:defRPr lang="sv-SE" sz="1600"/>
            </a:lvl8pPr>
            <a:lvl9pPr marL="3657600" indent="0" algn="ctr" latinLnBrk="0">
              <a:buNone/>
              <a:defRPr lang="sv-SE" sz="1600"/>
            </a:lvl9pPr>
          </a:lstStyle>
          <a:p>
            <a:r>
              <a:rPr lang="sv-SE"/>
              <a:t>Klicka för att ändra formatet för bakgrundens underrubrik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sv-SE" sz="54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sv-SE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sv-SE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sv-SE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sv-SE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sv-SE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sv-SE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sv-SE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sv-SE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sv-SE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sv-SE" sz="23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sv-SE" sz="2000" b="1"/>
            </a:lvl2pPr>
            <a:lvl3pPr marL="914400" indent="0" latinLnBrk="0">
              <a:buNone/>
              <a:defRPr lang="sv-SE" sz="1800" b="1"/>
            </a:lvl3pPr>
            <a:lvl4pPr marL="1371600" indent="0" latinLnBrk="0">
              <a:buNone/>
              <a:defRPr lang="sv-SE" sz="1600" b="1"/>
            </a:lvl4pPr>
            <a:lvl5pPr marL="1828800" indent="0" latinLnBrk="0">
              <a:buNone/>
              <a:defRPr lang="sv-SE" sz="1600" b="1"/>
            </a:lvl5pPr>
            <a:lvl6pPr marL="2286000" indent="0" latinLnBrk="0">
              <a:buNone/>
              <a:defRPr lang="sv-SE" sz="1600" b="1"/>
            </a:lvl6pPr>
            <a:lvl7pPr marL="2743200" indent="0" latinLnBrk="0">
              <a:buNone/>
              <a:defRPr lang="sv-SE" sz="1600" b="1"/>
            </a:lvl7pPr>
            <a:lvl8pPr marL="3200400" indent="0" latinLnBrk="0">
              <a:buNone/>
              <a:defRPr lang="sv-SE" sz="1600" b="1"/>
            </a:lvl8pPr>
            <a:lvl9pPr marL="3657600" indent="0" latinLnBrk="0">
              <a:buNone/>
              <a:defRPr lang="sv-SE" sz="1600" b="1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sv-SE" sz="23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sv-SE" sz="2000" b="1"/>
            </a:lvl2pPr>
            <a:lvl3pPr marL="914400" indent="0" latinLnBrk="0">
              <a:buNone/>
              <a:defRPr lang="sv-SE" sz="1800" b="1"/>
            </a:lvl3pPr>
            <a:lvl4pPr marL="1371600" indent="0" latinLnBrk="0">
              <a:buNone/>
              <a:defRPr lang="sv-SE" sz="1600" b="1"/>
            </a:lvl4pPr>
            <a:lvl5pPr marL="1828800" indent="0" latinLnBrk="0">
              <a:buNone/>
              <a:defRPr lang="sv-SE" sz="1600" b="1"/>
            </a:lvl5pPr>
            <a:lvl6pPr marL="2286000" indent="0" latinLnBrk="0">
              <a:buNone/>
              <a:defRPr lang="sv-SE" sz="1600" b="1"/>
            </a:lvl6pPr>
            <a:lvl7pPr marL="2743200" indent="0" latinLnBrk="0">
              <a:buNone/>
              <a:defRPr lang="sv-SE" sz="1600" b="1"/>
            </a:lvl7pPr>
            <a:lvl8pPr marL="3200400" indent="0" latinLnBrk="0">
              <a:buNone/>
              <a:defRPr lang="sv-SE" sz="1600" b="1"/>
            </a:lvl8pPr>
            <a:lvl9pPr marL="3657600" indent="0" latinLnBrk="0">
              <a:buNone/>
              <a:defRPr lang="sv-SE" sz="1600" b="1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sv-SE"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sv-SE" sz="2400"/>
            </a:lvl1pPr>
            <a:lvl2pPr latinLnBrk="0">
              <a:defRPr lang="sv-SE" sz="2000"/>
            </a:lvl2pPr>
            <a:lvl3pPr latinLnBrk="0">
              <a:defRPr lang="sv-SE" sz="1800"/>
            </a:lvl3pPr>
            <a:lvl4pPr latinLnBrk="0">
              <a:defRPr lang="sv-SE" sz="1600"/>
            </a:lvl4pPr>
            <a:lvl5pPr latinLnBrk="0">
              <a:defRPr lang="sv-SE" sz="1600"/>
            </a:lvl5pPr>
            <a:lvl6pPr latinLnBrk="0">
              <a:defRPr lang="sv-SE" sz="2000"/>
            </a:lvl6pPr>
            <a:lvl7pPr latinLnBrk="0">
              <a:defRPr lang="sv-SE" sz="2000"/>
            </a:lvl7pPr>
            <a:lvl8pPr latinLnBrk="0">
              <a:defRPr lang="sv-SE" sz="2000"/>
            </a:lvl8pPr>
            <a:lvl9pPr latinLnBrk="0">
              <a:defRPr lang="sv-SE" sz="2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sv-SE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lodrät text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lodrät text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sv-SE" sz="2400"/>
            </a:lvl1pPr>
            <a:lvl2pPr marL="457200" indent="0" algn="ctr" latinLnBrk="0">
              <a:buNone/>
              <a:defRPr lang="sv-SE" sz="2000"/>
            </a:lvl2pPr>
            <a:lvl3pPr marL="914400" indent="0" algn="ctr" latinLnBrk="0">
              <a:buNone/>
              <a:defRPr lang="sv-SE" sz="1800"/>
            </a:lvl3pPr>
            <a:lvl4pPr marL="1371600" indent="0" algn="ctr" latinLnBrk="0">
              <a:buNone/>
              <a:defRPr lang="sv-SE" sz="1600"/>
            </a:lvl4pPr>
            <a:lvl5pPr marL="1828800" indent="0" algn="ctr" latinLnBrk="0">
              <a:buNone/>
              <a:defRPr lang="sv-SE" sz="1600"/>
            </a:lvl5pPr>
            <a:lvl6pPr marL="2286000" indent="0" algn="ctr" latinLnBrk="0">
              <a:buNone/>
              <a:defRPr lang="sv-SE" sz="1600"/>
            </a:lvl6pPr>
            <a:lvl7pPr marL="2743200" indent="0" algn="ctr" latinLnBrk="0">
              <a:buNone/>
              <a:defRPr lang="sv-SE" sz="1600"/>
            </a:lvl7pPr>
            <a:lvl8pPr marL="3200400" indent="0" algn="ctr" latinLnBrk="0">
              <a:buNone/>
              <a:defRPr lang="sv-SE" sz="1600"/>
            </a:lvl8pPr>
            <a:lvl9pPr marL="3657600" indent="0" algn="ctr" latinLnBrk="0">
              <a:buNone/>
              <a:defRPr lang="sv-SE" sz="1600"/>
            </a:lvl9pPr>
          </a:lstStyle>
          <a:p>
            <a:r>
              <a:rPr lang="sv-SE"/>
              <a:t>Klicka om du vill redigera underrubrik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  <p:sp>
        <p:nvSpPr>
          <p:cNvPr id="8" name="Platshållare 7 för bild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sv-SE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7 för bild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sv-SE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Autofit/>
          </a:bodyPr>
          <a:lstStyle>
            <a:lvl1pPr algn="l" latinLnBrk="0">
              <a:defRPr lang="sv-SE" sz="3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formatet för bakgrundsrubriken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  <p:sp>
        <p:nvSpPr>
          <p:cNvPr id="5" name="Rektangel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7 för bild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sv-SE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  <p:sp>
        <p:nvSpPr>
          <p:cNvPr id="5" name="Rektangel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7 för bild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sv-SE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7 för bild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sv-SE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yra bilder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sv-SE"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bild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sv-SE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  <p:sp>
        <p:nvSpPr>
          <p:cNvPr id="11" name="Platshållare 2 för bild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2 för bild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2 för bild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sv-SE"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bild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sv-SE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bilder med bildtex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  <p:sp>
        <p:nvSpPr>
          <p:cNvPr id="8" name="Platshållare 7 för bild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sv-SE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7 för bild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sv-SE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sv-SE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13" name="Platshållare 3 för text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sv-SE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bilder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sv-SE"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bild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sv-SE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  <p:sp>
        <p:nvSpPr>
          <p:cNvPr id="15" name="Platshållare 2 för bild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2 för bild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re bilder med bild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sv-SE"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sv-SE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sv-SE" sz="1400"/>
            </a:lvl2pPr>
            <a:lvl3pPr marL="914400" indent="0" latinLnBrk="0">
              <a:buNone/>
              <a:defRPr lang="sv-SE" sz="1200"/>
            </a:lvl3pPr>
            <a:lvl4pPr marL="1371600" indent="0" latinLnBrk="0">
              <a:buNone/>
              <a:defRPr lang="sv-SE" sz="1000"/>
            </a:lvl4pPr>
            <a:lvl5pPr marL="1828800" indent="0" latinLnBrk="0">
              <a:buNone/>
              <a:defRPr lang="sv-SE" sz="1000"/>
            </a:lvl5pPr>
            <a:lvl6pPr marL="2286000" indent="0" latinLnBrk="0">
              <a:buNone/>
              <a:defRPr lang="sv-SE" sz="1000"/>
            </a:lvl6pPr>
            <a:lvl7pPr marL="2743200" indent="0" latinLnBrk="0">
              <a:buNone/>
              <a:defRPr lang="sv-SE" sz="1000"/>
            </a:lvl7pPr>
            <a:lvl8pPr marL="3200400" indent="0" latinLnBrk="0">
              <a:buNone/>
              <a:defRPr lang="sv-SE" sz="1000"/>
            </a:lvl8pPr>
            <a:lvl9pPr marL="3657600" indent="0" latinLnBrk="0">
              <a:buNone/>
              <a:defRPr lang="sv-SE" sz="1000"/>
            </a:lvl9pPr>
          </a:lstStyle>
          <a:p>
            <a:pPr lvl="0"/>
            <a:r>
              <a:rPr lang="sv-SE"/>
              <a:t>Klicka här för att ändra formatet för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2013-09-17</a:t>
            </a:fld>
            <a:endParaRPr lang="sv-SE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sv-SE"/>
          </a:p>
        </p:txBody>
      </p:sp>
      <p:sp>
        <p:nvSpPr>
          <p:cNvPr id="15" name="Platshållare 2 för bild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2 för bild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2 för bild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sv-SE" sz="2400"/>
            </a:lvl1pPr>
            <a:lvl2pPr marL="457200" indent="0" latinLnBrk="0">
              <a:buNone/>
              <a:defRPr lang="sv-SE" sz="2800"/>
            </a:lvl2pPr>
            <a:lvl3pPr marL="914400" indent="0" latinLnBrk="0">
              <a:buNone/>
              <a:defRPr lang="sv-SE" sz="2400"/>
            </a:lvl3pPr>
            <a:lvl4pPr marL="1371600" indent="0" latinLnBrk="0">
              <a:buNone/>
              <a:defRPr lang="sv-SE" sz="2000"/>
            </a:lvl4pPr>
            <a:lvl5pPr marL="1828800" indent="0" latinLnBrk="0">
              <a:buNone/>
              <a:defRPr lang="sv-SE" sz="2000"/>
            </a:lvl5pPr>
            <a:lvl6pPr marL="2286000" indent="0" latinLnBrk="0">
              <a:buNone/>
              <a:defRPr lang="sv-SE" sz="2000"/>
            </a:lvl6pPr>
            <a:lvl7pPr marL="2743200" indent="0" latinLnBrk="0">
              <a:buNone/>
              <a:defRPr lang="sv-SE" sz="2000"/>
            </a:lvl7pPr>
            <a:lvl8pPr marL="3200400" indent="0" latinLnBrk="0">
              <a:buNone/>
              <a:defRPr lang="sv-SE" sz="2000"/>
            </a:lvl8pPr>
            <a:lvl9pPr marL="3657600" indent="0" latinLnBrk="0">
              <a:buNone/>
              <a:defRPr lang="sv-SE"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v-S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F9A-E7B3-4517-8038-65BEB7915A49}" type="datetimeFigureOut">
              <a:pPr/>
              <a:t>2013-09-17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v-S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v-S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v-SE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v-S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2013</a:t>
            </a:r>
          </a:p>
        </p:txBody>
      </p:sp>
      <p:pic>
        <p:nvPicPr>
          <p:cNvPr id="7" name="Platshållare 6 för bild" descr="Två killar som drar ned en båt i vattnet" title="Exempelbild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latshållare 5 för bild" descr="Två tjejer med solglasögon" title="Exempelbild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Semester</a:t>
            </a:r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8426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2680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idx="13"/>
          </p:nvPr>
        </p:nvSpPr>
        <p:spPr/>
      </p:sp>
      <p:sp>
        <p:nvSpPr>
          <p:cNvPr id="10" name="Platshållare för bild 9"/>
          <p:cNvSpPr>
            <a:spLocks noGrp="1"/>
          </p:cNvSpPr>
          <p:nvPr>
            <p:ph type="pic" idx="14"/>
          </p:nvPr>
        </p:nvSpPr>
        <p:spPr/>
      </p:sp>
      <p:sp>
        <p:nvSpPr>
          <p:cNvPr id="11" name="Platshållare för bild 10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7600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Platshållare för text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0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latshållare för bild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tshållare för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3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idx="14"/>
          </p:nvPr>
        </p:nvSpPr>
        <p:spPr/>
      </p:sp>
      <p:sp>
        <p:nvSpPr>
          <p:cNvPr id="9" name="Platshållare för bild 8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5684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idx="14"/>
          </p:nvPr>
        </p:nvSpPr>
        <p:spPr/>
      </p:sp>
      <p:sp>
        <p:nvSpPr>
          <p:cNvPr id="9" name="Platshållare för bild 8"/>
          <p:cNvSpPr>
            <a:spLocks noGrp="1"/>
          </p:cNvSpPr>
          <p:nvPr>
            <p:ph type="pic" idx="13"/>
          </p:nvPr>
        </p:nvSpPr>
        <p:spPr/>
      </p:sp>
      <p:sp>
        <p:nvSpPr>
          <p:cNvPr id="7" name="Platshållare för bild 6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99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issbok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Det här värdet visar hur många gånger objektet har sparats eller genomgåtts. Värdet uppdateras i programmet efter varje genomgång.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2</Words>
  <Application>Microsoft Office PowerPoint</Application>
  <PresentationFormat>Bredbild</PresentationFormat>
  <Paragraphs>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Courier New</vt:lpstr>
      <vt:lpstr>Skissbok</vt:lpstr>
      <vt:lpstr>Semester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2013-07-12T19:21:26Z</dcterms:created>
  <dcterms:modified xsi:type="dcterms:W3CDTF">2013-09-17T13:09:17Z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