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80" d="100"/>
          <a:sy n="80" d="100"/>
        </p:scale>
        <p:origin x="26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sidhuvud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2DCD5EBD-C616-4121-9DAE-B88DB20D57A7}" type="datetimeFigureOut">
              <a:rPr lang="sv-SE" smtClean="0"/>
              <a:t>2013-09-16</a:t>
            </a:fld>
            <a:endParaRPr lang="sv-SE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89ED90CB-459C-4B12-B364-B0CA1993A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sidhuvud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F251D991-21AC-415A-AB20-722F3BCDD040}" type="datetimeFigureOut">
              <a:t>2013-09-16</a:t>
            </a:fld>
            <a:endParaRPr lang="sv-SE"/>
          </a:p>
        </p:txBody>
      </p:sp>
      <p:sp>
        <p:nvSpPr>
          <p:cNvPr id="4" name="Platshållare 3 för bildobjekt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4 för anteckningar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4E5863F8-513E-44B9-9F9C-A7685A64A6A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2 för anteckninga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Vill du ha en annan hälsning? Lägg till en egen genom att markera texten och skriva in ditt meddelande.</a:t>
            </a:r>
            <a:endParaRPr lang="sv-SE" dirty="0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7" name="Platshållare 6 för bildobjekt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ihandsfigur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 userDrawn="1">
            <p:ph type="ctrTitle" hasCustomPrompt="1"/>
          </p:nvPr>
        </p:nvSpPr>
        <p:spPr>
          <a:xfrm>
            <a:off x="1431758" y="6467707"/>
            <a:ext cx="6112042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sv-SE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sv-SE" dirty="0"/>
              <a:t>Redigera rubrik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v-S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2013-09-16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sv-S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v-S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sv-SE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sv-SE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14400" dirty="0"/>
              <a:t>Grattis</a:t>
            </a:r>
            <a:r>
              <a:rPr lang="sv-SE" sz="12000" dirty="0"/>
              <a:t> </a:t>
            </a:r>
            <a:r>
              <a:rPr lang="sv-SE" sz="6400" dirty="0"/>
              <a:t>på födelsedagen!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ödelsedagskort scratch rosa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Det här värdet visar hur många gånger objektet har sparats eller genomgåtts. Värdet uppdateras i programmet efter varje genomgång.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Microsoft Office PowerPoint</Application>
  <PresentationFormat>Anpassad</PresentationFormat>
  <Paragraphs>3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Födelsedagskort scratch rosa</vt:lpstr>
      <vt:lpstr>Grattis på födelsedagen!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2013-09-16T14:52:34Z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