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57" r:id="rId5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89512" autoAdjust="0"/>
  </p:normalViewPr>
  <p:slideViewPr>
    <p:cSldViewPr snapToGrid="0">
      <p:cViewPr varScale="1">
        <p:scale>
          <a:sx n="80" d="100"/>
          <a:sy n="80" d="100"/>
        </p:scale>
        <p:origin x="26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96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sidhuvud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3" name="Platshållare 2 för datum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v-SE" sz="1200"/>
            </a:lvl1pPr>
          </a:lstStyle>
          <a:p>
            <a:fld id="{2DCD5EBD-C616-4121-9DAE-B88DB20D57A7}" type="datetimeFigureOut">
              <a:rPr lang="sv-SE" smtClean="0"/>
              <a:t>2013-09-16</a:t>
            </a:fld>
            <a:endParaRPr lang="sv-SE"/>
          </a:p>
        </p:txBody>
      </p:sp>
      <p:sp>
        <p:nvSpPr>
          <p:cNvPr id="4" name="Platshållare 3 för sidfot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5" name="Platshållare 4 för bildnummer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v-SE" sz="1200"/>
            </a:lvl1pPr>
          </a:lstStyle>
          <a:p>
            <a:fld id="{89ED90CB-459C-4B12-B364-B0CA1993A97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52531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sidhuvud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3" name="Platshållare 2 för datum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sv-SE" sz="1200"/>
            </a:lvl1pPr>
          </a:lstStyle>
          <a:p>
            <a:fld id="{F251D991-21AC-415A-AB20-722F3BCDD040}" type="datetimeFigureOut">
              <a:t>2013-09-16</a:t>
            </a:fld>
            <a:endParaRPr lang="sv-SE"/>
          </a:p>
        </p:txBody>
      </p:sp>
      <p:sp>
        <p:nvSpPr>
          <p:cNvPr id="4" name="Platshållare 3 för bildobjekt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4 för anteckningar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5 för sidfot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sv-SE" sz="1200"/>
            </a:lvl1pPr>
          </a:lstStyle>
          <a:p>
            <a:endParaRPr lang="sv-SE"/>
          </a:p>
        </p:txBody>
      </p:sp>
      <p:sp>
        <p:nvSpPr>
          <p:cNvPr id="7" name="Platshållare 6 för bildnummer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sv-SE" sz="1200"/>
            </a:lvl1pPr>
          </a:lstStyle>
          <a:p>
            <a:fld id="{4E5863F8-513E-44B9-9F9C-A7685A64A6AB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27276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sv-SE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2 för anteckningar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mtClean="0"/>
              <a:t>Vill du ha en annan hälsning? Lägg till en egen genom att markera texten och skriva in ditt meddelande.</a:t>
            </a:r>
            <a:endParaRPr lang="sv-SE" dirty="0"/>
          </a:p>
        </p:txBody>
      </p:sp>
      <p:sp>
        <p:nvSpPr>
          <p:cNvPr id="4" name="Platshållare 3 för bildnummer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5863F8-513E-44B9-9F9C-A7685A64A6AB}" type="slidenum">
              <a:rPr lang="sv-SE" smtClean="0"/>
              <a:pPr/>
              <a:t>1</a:t>
            </a:fld>
            <a:endParaRPr lang="sv-SE"/>
          </a:p>
        </p:txBody>
      </p:sp>
      <p:sp>
        <p:nvSpPr>
          <p:cNvPr id="7" name="Platshållare 6 för bildobjekt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151737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mslags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Bild 47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0" r="3529"/>
          <a:stretch/>
        </p:blipFill>
        <p:spPr>
          <a:xfrm>
            <a:off x="228601" y="5266062"/>
            <a:ext cx="7315199" cy="4572000"/>
          </a:xfrm>
          <a:prstGeom prst="rect">
            <a:avLst/>
          </a:prstGeom>
        </p:spPr>
      </p:pic>
      <p:sp>
        <p:nvSpPr>
          <p:cNvPr id="49" name="Frihandsfigur 48"/>
          <p:cNvSpPr/>
          <p:nvPr userDrawn="1"/>
        </p:nvSpPr>
        <p:spPr>
          <a:xfrm>
            <a:off x="2148289" y="5751249"/>
            <a:ext cx="5395511" cy="4086813"/>
          </a:xfrm>
          <a:custGeom>
            <a:avLst/>
            <a:gdLst/>
            <a:ahLst/>
            <a:cxnLst/>
            <a:rect l="l" t="t" r="r" b="b"/>
            <a:pathLst>
              <a:path w="4476750" h="3390900">
                <a:moveTo>
                  <a:pt x="3943350" y="0"/>
                </a:moveTo>
                <a:lnTo>
                  <a:pt x="4476750" y="2038350"/>
                </a:lnTo>
                <a:lnTo>
                  <a:pt x="4476750" y="3390900"/>
                </a:lnTo>
                <a:lnTo>
                  <a:pt x="603250" y="3390900"/>
                </a:lnTo>
                <a:lnTo>
                  <a:pt x="0" y="1041400"/>
                </a:lnTo>
                <a:close/>
              </a:path>
            </a:pathLst>
          </a:custGeom>
          <a:blipFill>
            <a:blip r:embed="rId4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 userDrawn="1">
            <p:ph type="ctrTitle" hasCustomPrompt="1"/>
          </p:nvPr>
        </p:nvSpPr>
        <p:spPr>
          <a:xfrm>
            <a:off x="1419726" y="6467707"/>
            <a:ext cx="6124075" cy="3144644"/>
          </a:xfrm>
        </p:spPr>
        <p:txBody>
          <a:bodyPr lIns="0" tIns="0" rIns="0" bIns="0" anchor="b">
            <a:normAutofit/>
          </a:bodyPr>
          <a:lstStyle>
            <a:lvl1pPr algn="l" latinLnBrk="0">
              <a:lnSpc>
                <a:spcPct val="70000"/>
              </a:lnSpc>
              <a:defRPr lang="sv-SE" sz="9600">
                <a:blipFill>
                  <a:blip r:embed="rId5"/>
                  <a:stretch>
                    <a:fillRect/>
                  </a:stretch>
                </a:blipFill>
              </a:defRPr>
            </a:lvl1pPr>
          </a:lstStyle>
          <a:p>
            <a:r>
              <a:rPr lang="sv-SE" dirty="0"/>
              <a:t>Redigera rubrik</a:t>
            </a:r>
          </a:p>
        </p:txBody>
      </p:sp>
    </p:spTree>
    <p:extLst>
      <p:ext uri="{BB962C8B-B14F-4D97-AF65-F5344CB8AC3E}">
        <p14:creationId xmlns:p14="http://schemas.microsoft.com/office/powerpoint/2010/main" val="426196804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68">
          <p15:clr>
            <a:srgbClr val="FBAE40"/>
          </p15:clr>
        </p15:guide>
        <p15:guide id="2" pos="2448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1 för rubrik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formatet för bakgrundsrubriken</a:t>
            </a:r>
          </a:p>
        </p:txBody>
      </p:sp>
      <p:sp>
        <p:nvSpPr>
          <p:cNvPr id="3" name="Platshållare 2 för text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formatet för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3 för datum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sv-S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8F2B3-95BC-4899-A52E-8F72A6630DCF}" type="datetimeFigureOut">
              <a:t>2013-09-16</a:t>
            </a:fld>
            <a:endParaRPr lang="sv-SE"/>
          </a:p>
        </p:txBody>
      </p:sp>
      <p:sp>
        <p:nvSpPr>
          <p:cNvPr id="5" name="Platshållare 4 för sidfot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sv-S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5 för bildnummer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sv-SE"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C82D12-5F29-4581-8EFF-8BE3A8E3C84C}" type="slidenum"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366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lang="sv-SE"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lang="sv-SE"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lang="sv-SE"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14400" dirty="0"/>
              <a:t>Grattis</a:t>
            </a:r>
            <a:r>
              <a:rPr lang="sv-SE" sz="12000" dirty="0"/>
              <a:t> </a:t>
            </a:r>
            <a:r>
              <a:rPr lang="sv-SE" sz="6400" dirty="0"/>
              <a:t>på födelsedagen!</a:t>
            </a:r>
          </a:p>
        </p:txBody>
      </p:sp>
    </p:spTree>
    <p:extLst>
      <p:ext uri="{BB962C8B-B14F-4D97-AF65-F5344CB8AC3E}">
        <p14:creationId xmlns:p14="http://schemas.microsoft.com/office/powerpoint/2010/main" val="7180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ödelsedagskort scratch blått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irthday Card Scratch">
      <a:dk1>
        <a:srgbClr val="000000"/>
      </a:dk1>
      <a:lt1>
        <a:sysClr val="window" lastClr="FFFFFF"/>
      </a:lt1>
      <a:dk2>
        <a:srgbClr val="682647"/>
      </a:dk2>
      <a:lt2>
        <a:srgbClr val="FFE9D5"/>
      </a:lt2>
      <a:accent1>
        <a:srgbClr val="FD0087"/>
      </a:accent1>
      <a:accent2>
        <a:srgbClr val="00B0F0"/>
      </a:accent2>
      <a:accent3>
        <a:srgbClr val="7EBF27"/>
      </a:accent3>
      <a:accent4>
        <a:srgbClr val="F02433"/>
      </a:accent4>
      <a:accent5>
        <a:srgbClr val="F3CA1D"/>
      </a:accent5>
      <a:accent6>
        <a:srgbClr val="F37C24"/>
      </a:accent6>
      <a:hlink>
        <a:srgbClr val="00B0F0"/>
      </a:hlink>
      <a:folHlink>
        <a:srgbClr val="7030A0"/>
      </a:folHlink>
    </a:clrScheme>
    <a:fontScheme name="Impact - Franklin Gothic Medium">
      <a:majorFont>
        <a:latin typeface="Impact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f583bd66513a361a730282b6a794e35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841151cf538834e171094e4faaf2d73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Det här värdet visar hur många gånger objektet har sparats eller genomgåtts. Värdet uppdateras i programmet efter varje genomgång.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8A34A0-CA07-4469-910F-DC41F23018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3B5B395-6221-4F29-9E65-DE444B20FF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372119-A6C1-494C-834E-96F3B87BF0EE}">
  <ds:schemaRefs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26</Words>
  <Application>Microsoft Office PowerPoint</Application>
  <PresentationFormat>Anpassad</PresentationFormat>
  <Paragraphs>3</Paragraphs>
  <Slides>1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5" baseType="lpstr">
      <vt:lpstr>Arial</vt:lpstr>
      <vt:lpstr>Franklin Gothic Medium</vt:lpstr>
      <vt:lpstr>Impact</vt:lpstr>
      <vt:lpstr>Födelsedagskort scratch blått</vt:lpstr>
      <vt:lpstr>Grattis på födelsedagen!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2013-05-02T14:44:20Z</dcterms:created>
  <dcterms:modified xsi:type="dcterms:W3CDTF">2013-09-16T14:51:37Z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</Properties>
</file>