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79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3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5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2017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029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349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645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274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38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39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81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9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17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45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2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1393329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pe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pe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pe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TC104033925[[fn=Droppe]]</Template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Droppe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Sarun Da-asa</dc:creator>
  <cp:lastModifiedBy>Sarun Da-asa</cp:lastModifiedBy>
  <cp:revision>1</cp:revision>
  <dcterms:created xsi:type="dcterms:W3CDTF">2013-07-31T03:55:30Z</dcterms:created>
  <dcterms:modified xsi:type="dcterms:W3CDTF">2013-07-31T03:56:16Z</dcterms:modified>
</cp:coreProperties>
</file>