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82" d="100"/>
          <a:sy n="82" d="100"/>
        </p:scale>
        <p:origin x="1440" y="78"/>
      </p:cViewPr>
      <p:guideLst>
        <p:guide orient="horz" pos="2448"/>
        <p:guide pos="3168"/>
      </p:guideLst>
    </p:cSldViewPr>
  </p:slideViewPr>
  <p:notesTextViewPr>
    <p:cViewPr>
      <p:scale>
        <a:sx n="1" d="1"/>
        <a:sy n="1" d="1"/>
      </p:scale>
      <p:origin x="0" y="0"/>
    </p:cViewPr>
  </p:notesTextViewPr>
  <p:notesViewPr>
    <p:cSldViewPr>
      <p:cViewPr varScale="1">
        <p:scale>
          <a:sx n="65" d="100"/>
          <a:sy n="65" d="100"/>
        </p:scale>
        <p:origin x="279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sidhuvud"/>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sv-SE" sz="1200"/>
            </a:lvl1pPr>
          </a:lstStyle>
          <a:p>
            <a:endParaRPr lang="sv-SE"/>
          </a:p>
        </p:txBody>
      </p:sp>
      <p:sp>
        <p:nvSpPr>
          <p:cNvPr id="3" name="Platshållare 2 för datum"/>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sv-SE" sz="1200"/>
            </a:lvl1pPr>
          </a:lstStyle>
          <a:p>
            <a:fld id="{11A4C4C9-9907-4BB6-B95A-E6BBD959AAB4}" type="datetimeFigureOut">
              <a:rPr lang="sv-SE" smtClean="0"/>
              <a:t>2013-08-08</a:t>
            </a:fld>
            <a:endParaRPr lang="sv-SE"/>
          </a:p>
        </p:txBody>
      </p:sp>
      <p:sp>
        <p:nvSpPr>
          <p:cNvPr id="4" name="Platshållare 3 för sidfot"/>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sv-SE" sz="1200"/>
            </a:lvl1pPr>
          </a:lstStyle>
          <a:p>
            <a:endParaRPr lang="sv-SE"/>
          </a:p>
        </p:txBody>
      </p:sp>
      <p:sp>
        <p:nvSpPr>
          <p:cNvPr id="5" name="Platshållare 4 för bildnumme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sv-SE" sz="1200"/>
            </a:lvl1pPr>
          </a:lstStyle>
          <a:p>
            <a:fld id="{082D650F-38E5-40ED-AA32-287D3AC686E8}" type="slidenum">
              <a:rPr lang="sv-SE" smtClean="0"/>
              <a:t>‹#›</a:t>
            </a:fld>
            <a:endParaRPr lang="sv-SE"/>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sidhuvud"/>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sv-SE" sz="1200"/>
            </a:lvl1pPr>
          </a:lstStyle>
          <a:p>
            <a:endParaRPr lang="sv-SE"/>
          </a:p>
        </p:txBody>
      </p:sp>
      <p:sp>
        <p:nvSpPr>
          <p:cNvPr id="3" name="Platshållare 2 för datum"/>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sv-SE" sz="1200"/>
            </a:lvl1pPr>
          </a:lstStyle>
          <a:p>
            <a:fld id="{B6DA592C-A796-4264-BD45-11AED491B3E4}" type="datetimeFigureOut">
              <a:t>2013-08-08</a:t>
            </a:fld>
            <a:endParaRPr lang="sv-SE"/>
          </a:p>
        </p:txBody>
      </p:sp>
      <p:sp>
        <p:nvSpPr>
          <p:cNvPr id="4" name="Platshållare 3 för bildobjekt"/>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4 för anteckninga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formatet för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5 för sidfot"/>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sv-SE" sz="1200"/>
            </a:lvl1pPr>
          </a:lstStyle>
          <a:p>
            <a:endParaRPr lang="sv-SE"/>
          </a:p>
        </p:txBody>
      </p:sp>
      <p:sp>
        <p:nvSpPr>
          <p:cNvPr id="7" name="Platshållare 6 för bildnumme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sv-SE" sz="1200"/>
            </a:lvl1pPr>
          </a:lstStyle>
          <a:p>
            <a:fld id="{6DA02A30-9192-49A2-98D9-8D2828AE31E2}" type="slidenum">
              <a:t>‹#›</a:t>
            </a:fld>
            <a:endParaRPr lang="sv-SE"/>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lang="sv-SE" sz="1200" kern="1200">
        <a:solidFill>
          <a:schemeClr val="tx1"/>
        </a:solidFill>
        <a:latin typeface="+mn-lt"/>
        <a:ea typeface="+mn-ea"/>
        <a:cs typeface="+mn-cs"/>
      </a:defRPr>
    </a:lvl1pPr>
    <a:lvl2pPr marL="457200" algn="l" defTabSz="914400" rtl="0" eaLnBrk="1" latinLnBrk="0" hangingPunct="1">
      <a:defRPr lang="sv-SE" sz="1200" kern="1200">
        <a:solidFill>
          <a:schemeClr val="tx1"/>
        </a:solidFill>
        <a:latin typeface="+mn-lt"/>
        <a:ea typeface="+mn-ea"/>
        <a:cs typeface="+mn-cs"/>
      </a:defRPr>
    </a:lvl2pPr>
    <a:lvl3pPr marL="914400" algn="l" defTabSz="914400" rtl="0" eaLnBrk="1" latinLnBrk="0" hangingPunct="1">
      <a:defRPr lang="sv-SE" sz="1200" kern="1200">
        <a:solidFill>
          <a:schemeClr val="tx1"/>
        </a:solidFill>
        <a:latin typeface="+mn-lt"/>
        <a:ea typeface="+mn-ea"/>
        <a:cs typeface="+mn-cs"/>
      </a:defRPr>
    </a:lvl3pPr>
    <a:lvl4pPr marL="1371600" algn="l" defTabSz="914400" rtl="0" eaLnBrk="1" latinLnBrk="0" hangingPunct="1">
      <a:defRPr lang="sv-SE" sz="1200" kern="1200">
        <a:solidFill>
          <a:schemeClr val="tx1"/>
        </a:solidFill>
        <a:latin typeface="+mn-lt"/>
        <a:ea typeface="+mn-ea"/>
        <a:cs typeface="+mn-cs"/>
      </a:defRPr>
    </a:lvl4pPr>
    <a:lvl5pPr marL="1828800" algn="l" defTabSz="914400" rtl="0" eaLnBrk="1" latinLnBrk="0" hangingPunct="1">
      <a:defRPr lang="sv-SE" sz="1200" kern="1200">
        <a:solidFill>
          <a:schemeClr val="tx1"/>
        </a:solidFill>
        <a:latin typeface="+mn-lt"/>
        <a:ea typeface="+mn-ea"/>
        <a:cs typeface="+mn-cs"/>
      </a:defRPr>
    </a:lvl5pPr>
    <a:lvl6pPr marL="2286000" algn="l" defTabSz="914400" rtl="0" eaLnBrk="1" latinLnBrk="0" hangingPunct="1">
      <a:defRPr lang="sv-SE" sz="1200" kern="1200">
        <a:solidFill>
          <a:schemeClr val="tx1"/>
        </a:solidFill>
        <a:latin typeface="+mn-lt"/>
        <a:ea typeface="+mn-ea"/>
        <a:cs typeface="+mn-cs"/>
      </a:defRPr>
    </a:lvl6pPr>
    <a:lvl7pPr marL="2743200" algn="l" defTabSz="914400" rtl="0" eaLnBrk="1" latinLnBrk="0" hangingPunct="1">
      <a:defRPr lang="sv-SE" sz="1200" kern="1200">
        <a:solidFill>
          <a:schemeClr val="tx1"/>
        </a:solidFill>
        <a:latin typeface="+mn-lt"/>
        <a:ea typeface="+mn-ea"/>
        <a:cs typeface="+mn-cs"/>
      </a:defRPr>
    </a:lvl7pPr>
    <a:lvl8pPr marL="3200400" algn="l" defTabSz="914400" rtl="0" eaLnBrk="1" latinLnBrk="0" hangingPunct="1">
      <a:defRPr lang="sv-SE" sz="1200" kern="1200">
        <a:solidFill>
          <a:schemeClr val="tx1"/>
        </a:solidFill>
        <a:latin typeface="+mn-lt"/>
        <a:ea typeface="+mn-ea"/>
        <a:cs typeface="+mn-cs"/>
      </a:defRPr>
    </a:lvl8pPr>
    <a:lvl9pPr marL="3657600" algn="l" defTabSz="914400" rtl="0" eaLnBrk="1" latinLnBrk="0" hangingPunct="1">
      <a:defRPr lang="sv-SE"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1 för bildobjekt"/>
          <p:cNvSpPr>
            <a:spLocks noGrp="1" noRot="1" noChangeAspect="1"/>
          </p:cNvSpPr>
          <p:nvPr>
            <p:ph type="sldImg"/>
          </p:nvPr>
        </p:nvSpPr>
        <p:spPr/>
      </p:sp>
      <p:sp>
        <p:nvSpPr>
          <p:cNvPr id="3" name="Platshållare 2 för anteckningar"/>
          <p:cNvSpPr>
            <a:spLocks noGrp="1"/>
          </p:cNvSpPr>
          <p:nvPr>
            <p:ph type="body" idx="1"/>
          </p:nvPr>
        </p:nvSpPr>
        <p:spPr/>
        <p:txBody>
          <a:bodyPr/>
          <a:lstStyle/>
          <a:p>
            <a:r>
              <a:rPr lang="sv-SE" dirty="0"/>
              <a:t>Om du vill ändra den här broschyren ersätter du vårt exempelinnehåll med ditt eget. Om du hellre vill börja om från början trycker du på knappen Ny bild på fliken Start för att infoga en ny sida. Ange nu din text och dina bilder</a:t>
            </a:r>
            <a:r>
              <a:rPr lang="sv-SE" baseline="0" dirty="0"/>
              <a:t> i de tomma platshållarna. Om du behöver fler platshållare för rubriker, underrubriker eller brödtext kopierar du någon av de befintliga platshållarna och drar den nya till rätt plats.</a:t>
            </a:r>
            <a:endParaRPr lang="sv-SE" dirty="0"/>
          </a:p>
          <a:p>
            <a:endParaRPr lang="sv-SE" dirty="0"/>
          </a:p>
        </p:txBody>
      </p:sp>
      <p:sp>
        <p:nvSpPr>
          <p:cNvPr id="4" name="Platshållare 3 för bildnummer"/>
          <p:cNvSpPr>
            <a:spLocks noGrp="1"/>
          </p:cNvSpPr>
          <p:nvPr>
            <p:ph type="sldNum" sz="quarter" idx="10"/>
          </p:nvPr>
        </p:nvSpPr>
        <p:spPr/>
        <p:txBody>
          <a:bodyPr/>
          <a:lstStyle/>
          <a:p>
            <a:fld id="{6DA02A30-9192-49A2-98D9-8D2828AE31E2}" type="slidenum">
              <a:rPr lang="sv-SE" smtClean="0"/>
              <a:t>1</a:t>
            </a:fld>
            <a:endParaRPr lang="sv-SE"/>
          </a:p>
        </p:txBody>
      </p:sp>
    </p:spTree>
    <p:extLst>
      <p:ext uri="{BB962C8B-B14F-4D97-AF65-F5344CB8AC3E}">
        <p14:creationId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1 för bildobjekt"/>
          <p:cNvSpPr>
            <a:spLocks noGrp="1" noRot="1" noChangeAspect="1"/>
          </p:cNvSpPr>
          <p:nvPr>
            <p:ph type="sldImg"/>
          </p:nvPr>
        </p:nvSpPr>
        <p:spPr/>
      </p:sp>
      <p:sp>
        <p:nvSpPr>
          <p:cNvPr id="3" name="Platshållare 2 för anteckningar"/>
          <p:cNvSpPr>
            <a:spLocks noGrp="1"/>
          </p:cNvSpPr>
          <p:nvPr>
            <p:ph type="body" idx="1"/>
          </p:nvPr>
        </p:nvSpPr>
        <p:spPr/>
        <p:txBody>
          <a:bodyPr/>
          <a:lstStyle/>
          <a:p>
            <a:endParaRPr lang="sv-SE"/>
          </a:p>
        </p:txBody>
      </p:sp>
      <p:sp>
        <p:nvSpPr>
          <p:cNvPr id="4" name="Platshållare 3 för bildnummer"/>
          <p:cNvSpPr>
            <a:spLocks noGrp="1"/>
          </p:cNvSpPr>
          <p:nvPr>
            <p:ph type="sldNum" sz="quarter" idx="10"/>
          </p:nvPr>
        </p:nvSpPr>
        <p:spPr/>
        <p:txBody>
          <a:bodyPr/>
          <a:lstStyle/>
          <a:p>
            <a:fld id="{6DA02A30-9192-49A2-98D9-8D2828AE31E2}" type="slidenum">
              <a:rPr lang="sv-SE" smtClean="0"/>
              <a:t>2</a:t>
            </a:fld>
            <a:endParaRPr lang="sv-SE"/>
          </a:p>
        </p:txBody>
      </p:sp>
    </p:spTree>
    <p:extLst>
      <p:ext uri="{BB962C8B-B14F-4D97-AF65-F5344CB8AC3E}">
        <p14:creationId xmlns:p14="http://schemas.microsoft.com/office/powerpoint/2010/main" val="18498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Utsida">
    <p:spTree>
      <p:nvGrpSpPr>
        <p:cNvPr id="1" name=""/>
        <p:cNvGrpSpPr/>
        <p:nvPr/>
      </p:nvGrpSpPr>
      <p:grpSpPr>
        <a:xfrm>
          <a:off x="0" y="0"/>
          <a:ext cx="0" cy="0"/>
          <a:chOff x="0" y="0"/>
          <a:chExt cx="0" cy="0"/>
        </a:xfrm>
      </p:grpSpPr>
      <p:sp>
        <p:nvSpPr>
          <p:cNvPr id="9" name="Rektangel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atin typeface="Segoe UI" panose="020B0502040204020203" pitchFamily="34" charset="0"/>
              <a:ea typeface="Segoe UI" panose="020B0502040204020203" pitchFamily="34" charset="0"/>
              <a:cs typeface="Segoe UI" panose="020B0502040204020203" pitchFamily="34" charset="0"/>
            </a:endParaRPr>
          </a:p>
        </p:txBody>
      </p:sp>
      <p:sp>
        <p:nvSpPr>
          <p:cNvPr id="13" name="Platshållare 11 för bild"/>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latinLnBrk="0">
              <a:buNone/>
              <a:defRPr lang="sv-SE" sz="1400">
                <a:latin typeface="Segoe UI" panose="020B0502040204020203" pitchFamily="34" charset="0"/>
                <a:ea typeface="Segoe UI" panose="020B0502040204020203" pitchFamily="34" charset="0"/>
                <a:cs typeface="Segoe UI" panose="020B0502040204020203" pitchFamily="34" charset="0"/>
              </a:defRPr>
            </a:lvl1pPr>
          </a:lstStyle>
          <a:p>
            <a:r>
              <a:rPr lang="sv-SE" smtClean="0"/>
              <a:t>Klicka på ikonen för att lägga till en bild</a:t>
            </a:r>
            <a:endParaRPr lang="sv-SE"/>
          </a:p>
        </p:txBody>
      </p:sp>
      <p:sp>
        <p:nvSpPr>
          <p:cNvPr id="28" name="Platshållare 25 för text"/>
          <p:cNvSpPr>
            <a:spLocks noGrp="1"/>
          </p:cNvSpPr>
          <p:nvPr>
            <p:ph type="body" sz="quarter" idx="15" hasCustomPrompt="1"/>
          </p:nvPr>
        </p:nvSpPr>
        <p:spPr>
          <a:xfrm>
            <a:off x="457200" y="2891409"/>
            <a:ext cx="2428875" cy="274320"/>
          </a:xfrm>
        </p:spPr>
        <p:txBody>
          <a:bodyPr>
            <a:noAutofit/>
          </a:bodyPr>
          <a:lstStyle>
            <a:lvl1pPr marL="0" indent="0" latinLnBrk="0">
              <a:lnSpc>
                <a:spcPct val="100000"/>
              </a:lnSpc>
              <a:spcBef>
                <a:spcPts val="0"/>
              </a:spcBef>
              <a:buNone/>
              <a:defRPr lang="sv-SE" sz="900" b="0" i="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[Ange en bildtext för ditt foto]</a:t>
            </a:r>
          </a:p>
        </p:txBody>
      </p:sp>
      <p:sp>
        <p:nvSpPr>
          <p:cNvPr id="27" name="Platshållare 25 för text"/>
          <p:cNvSpPr>
            <a:spLocks noGrp="1"/>
          </p:cNvSpPr>
          <p:nvPr>
            <p:ph type="body" sz="quarter" idx="14" hasCustomPrompt="1"/>
          </p:nvPr>
        </p:nvSpPr>
        <p:spPr>
          <a:xfrm>
            <a:off x="457200" y="3241167"/>
            <a:ext cx="2428875" cy="457200"/>
          </a:xfrm>
        </p:spPr>
        <p:txBody>
          <a:bodyPr>
            <a:noAutofit/>
          </a:bodyPr>
          <a:lstStyle>
            <a:lvl1pPr marL="0" indent="0" latinLnBrk="0">
              <a:lnSpc>
                <a:spcPct val="100000"/>
              </a:lnSpc>
              <a:spcBef>
                <a:spcPts val="0"/>
              </a:spcBef>
              <a:buNone/>
              <a:defRPr lang="sv-SE"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Hur kommer du igång med den här mallen?</a:t>
            </a:r>
          </a:p>
        </p:txBody>
      </p:sp>
      <p:sp>
        <p:nvSpPr>
          <p:cNvPr id="26" name="Platshållare 25 för text"/>
          <p:cNvSpPr>
            <a:spLocks noGrp="1"/>
          </p:cNvSpPr>
          <p:nvPr>
            <p:ph type="body" sz="quarter" idx="13" hasCustomPrompt="1"/>
          </p:nvPr>
        </p:nvSpPr>
        <p:spPr>
          <a:xfrm>
            <a:off x="457199" y="3677412"/>
            <a:ext cx="2428875" cy="408813"/>
          </a:xfrm>
        </p:spPr>
        <p:txBody>
          <a:bodyPr>
            <a:noAutofit/>
          </a:bodyPr>
          <a:lstStyle>
            <a:lvl1pPr marL="0" indent="0" latinLnBrk="0">
              <a:lnSpc>
                <a:spcPct val="120000"/>
              </a:lnSpc>
              <a:spcBef>
                <a:spcPts val="0"/>
              </a:spcBef>
              <a:buNone/>
              <a:defRPr lang="sv-SE"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Du kan använda denna fräscha, professionella broschyr precis som den är eller enkelt anpassa den.</a:t>
            </a:r>
          </a:p>
        </p:txBody>
      </p:sp>
      <p:sp>
        <p:nvSpPr>
          <p:cNvPr id="23" name="Platshållare 22 för text"/>
          <p:cNvSpPr>
            <a:spLocks noGrp="1"/>
          </p:cNvSpPr>
          <p:nvPr>
            <p:ph type="body" sz="quarter" idx="12" hasCustomPrompt="1"/>
          </p:nvPr>
        </p:nvSpPr>
        <p:spPr>
          <a:xfrm>
            <a:off x="457200" y="4343399"/>
            <a:ext cx="2428875" cy="2971801"/>
          </a:xfrm>
        </p:spPr>
        <p:txBody>
          <a:bodyPr>
            <a:noAutofit/>
          </a:bodyPr>
          <a:lstStyle>
            <a:lvl1pPr marL="182880" indent="-182880" latinLnBrk="0">
              <a:lnSpc>
                <a:spcPct val="120000"/>
              </a:lnSpc>
              <a:spcBef>
                <a:spcPts val="1000"/>
              </a:spcBef>
              <a:defRPr lang="sv-SE" sz="800" baseline="0">
                <a:latin typeface="Segoe UI" panose="020B0502040204020203" pitchFamily="34" charset="0"/>
                <a:ea typeface="Segoe UI" panose="020B0502040204020203" pitchFamily="34" charset="0"/>
                <a:cs typeface="Segoe UI" panose="020B0502040204020203" pitchFamily="34" charset="0"/>
              </a:defRPr>
            </a:lvl1pPr>
            <a:lvl2pPr marL="228600" indent="-114300" latinLnBrk="0">
              <a:lnSpc>
                <a:spcPct val="100000"/>
              </a:lnSpc>
              <a:spcBef>
                <a:spcPts val="800"/>
              </a:spcBef>
              <a:defRPr lang="sv-SE" sz="900"/>
            </a:lvl2pPr>
            <a:lvl3pPr marL="342900" indent="-114300" latinLnBrk="0">
              <a:lnSpc>
                <a:spcPct val="100000"/>
              </a:lnSpc>
              <a:spcBef>
                <a:spcPts val="600"/>
              </a:spcBef>
              <a:defRPr lang="sv-SE" sz="800"/>
            </a:lvl3pPr>
            <a:lvl4pPr marL="457200" indent="-114300" latinLnBrk="0">
              <a:lnSpc>
                <a:spcPct val="100000"/>
              </a:lnSpc>
              <a:spcBef>
                <a:spcPts val="600"/>
              </a:spcBef>
              <a:defRPr lang="sv-SE" sz="700"/>
            </a:lvl4pPr>
            <a:lvl5pPr marL="571500" indent="-114300" latinLnBrk="0">
              <a:lnSpc>
                <a:spcPct val="100000"/>
              </a:lnSpc>
              <a:spcBef>
                <a:spcPts val="600"/>
              </a:spcBef>
              <a:defRPr lang="sv-SE" sz="700"/>
            </a:lvl5pPr>
          </a:lstStyle>
          <a:p>
            <a:pPr lvl="0"/>
            <a:r>
              <a:rPr lang="sv-SE" dirty="0"/>
              <a:t>Vi har tagit lagt till några tips i den här mappen som hjälper dig komma igång.</a:t>
            </a:r>
            <a:r>
              <a:rPr dirty="0"/>
              <a:t/>
            </a:r>
            <a:br>
              <a:rPr dirty="0"/>
            </a:br>
            <a:r>
              <a:rPr lang="sv-SE" dirty="0"/>
              <a:t>Om du vill ersätta tipstext (t.ex. denna) med egen text, markerar du den och skriver in din egen.</a:t>
            </a:r>
            <a:r>
              <a:rPr dirty="0"/>
              <a:t/>
            </a:r>
            <a:br>
              <a:rPr dirty="0"/>
            </a:br>
            <a:r>
              <a:rPr lang="sv-SE" dirty="0"/>
              <a:t>Om du vill ersätta foton i broschyren markerar du en bild och tar bort den. Använd sedan ikonen Infoga bild i platshållaren för att infoga din egen.</a:t>
            </a:r>
            <a:r>
              <a:rPr dirty="0"/>
              <a:t/>
            </a:r>
            <a:br>
              <a:rPr dirty="0"/>
            </a:br>
            <a:r>
              <a:rPr lang="sv-SE" dirty="0"/>
              <a:t>Om du vill ändra logotypen till en egen markerar du bilden ”ersätt med LOGOTYP” och väljer Ändra bild på fliken Format under Bildverktyg.</a:t>
            </a:r>
          </a:p>
        </p:txBody>
      </p:sp>
      <p:sp>
        <p:nvSpPr>
          <p:cNvPr id="29" name="Platshållare 25 för text"/>
          <p:cNvSpPr>
            <a:spLocks noGrp="1"/>
          </p:cNvSpPr>
          <p:nvPr>
            <p:ph type="body" sz="quarter" idx="16" hasCustomPrompt="1"/>
          </p:nvPr>
        </p:nvSpPr>
        <p:spPr>
          <a:xfrm>
            <a:off x="3813820" y="609600"/>
            <a:ext cx="2428875" cy="457200"/>
          </a:xfrm>
        </p:spPr>
        <p:txBody>
          <a:bodyPr>
            <a:noAutofit/>
          </a:bodyPr>
          <a:lstStyle>
            <a:lvl1pPr marL="0" indent="0" latinLnBrk="0">
              <a:lnSpc>
                <a:spcPct val="90000"/>
              </a:lnSpc>
              <a:spcBef>
                <a:spcPts val="0"/>
              </a:spcBef>
              <a:buNone/>
              <a:defRPr lang="sv-SE" sz="2000" b="1" baseline="0">
                <a:solidFill>
                  <a:schemeClr val="accent2">
                    <a:lumMod val="75000"/>
                  </a:schemeClr>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Vilka vi är</a:t>
            </a:r>
          </a:p>
        </p:txBody>
      </p:sp>
      <p:sp>
        <p:nvSpPr>
          <p:cNvPr id="30" name="Platshållare 25 för text"/>
          <p:cNvSpPr>
            <a:spLocks noGrp="1"/>
          </p:cNvSpPr>
          <p:nvPr>
            <p:ph type="body" sz="quarter" idx="17" hasCustomPrompt="1"/>
          </p:nvPr>
        </p:nvSpPr>
        <p:spPr>
          <a:xfrm>
            <a:off x="3813820" y="1082040"/>
            <a:ext cx="2428875" cy="228600"/>
          </a:xfrm>
        </p:spPr>
        <p:txBody>
          <a:bodyPr>
            <a:noAutofit/>
          </a:bodyPr>
          <a:lstStyle>
            <a:lvl1pPr marL="0" indent="0" latinLnBrk="0">
              <a:lnSpc>
                <a:spcPct val="100000"/>
              </a:lnSpc>
              <a:spcBef>
                <a:spcPts val="0"/>
              </a:spcBef>
              <a:buNone/>
              <a:defRPr lang="sv-SE"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Om oss</a:t>
            </a:r>
          </a:p>
        </p:txBody>
      </p:sp>
      <p:sp>
        <p:nvSpPr>
          <p:cNvPr id="45" name="Platshållare 25 för text"/>
          <p:cNvSpPr>
            <a:spLocks noGrp="1"/>
          </p:cNvSpPr>
          <p:nvPr>
            <p:ph type="body" sz="quarter" idx="24" hasCustomPrompt="1"/>
          </p:nvPr>
        </p:nvSpPr>
        <p:spPr>
          <a:xfrm>
            <a:off x="3813820" y="1342644"/>
            <a:ext cx="2428875" cy="880809"/>
          </a:xfrm>
        </p:spPr>
        <p:txBody>
          <a:bodyPr>
            <a:noAutofit/>
          </a:bodyPr>
          <a:lstStyle>
            <a:lvl1pPr marL="0" indent="0" latinLnBrk="0">
              <a:lnSpc>
                <a:spcPct val="120000"/>
              </a:lnSpc>
              <a:spcBef>
                <a:spcPts val="0"/>
              </a:spcBef>
              <a:buNone/>
              <a:defRPr lang="sv-SE"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a:lnSpc>
                <a:spcPct val="120000"/>
              </a:lnSpc>
            </a:pPr>
            <a:r>
              <a:rPr lang="sv-SE" sz="1000" b="0" cap="none" baseline="0">
                <a:solidFill>
                  <a:schemeClr val="tx1"/>
                </a:solidFill>
                <a:latin typeface="+mn-lt"/>
              </a:rPr>
              <a:t>Här kan du lägga in dina försäljningsargument. Vad skulle du säga om du bara hade några sekunder på dig att sälja in dina produkter eller tjänster till någon?</a:t>
            </a:r>
          </a:p>
        </p:txBody>
      </p:sp>
      <p:sp>
        <p:nvSpPr>
          <p:cNvPr id="32" name="Platshållare 25 för text"/>
          <p:cNvSpPr>
            <a:spLocks noGrp="1"/>
          </p:cNvSpPr>
          <p:nvPr>
            <p:ph type="body" sz="quarter" idx="19" hasCustomPrompt="1"/>
          </p:nvPr>
        </p:nvSpPr>
        <p:spPr>
          <a:xfrm>
            <a:off x="3813820" y="2287906"/>
            <a:ext cx="2428875" cy="228600"/>
          </a:xfrm>
        </p:spPr>
        <p:txBody>
          <a:bodyPr>
            <a:noAutofit/>
          </a:bodyPr>
          <a:lstStyle>
            <a:lvl1pPr marL="0" indent="0" latinLnBrk="0">
              <a:lnSpc>
                <a:spcPct val="100000"/>
              </a:lnSpc>
              <a:spcBef>
                <a:spcPts val="0"/>
              </a:spcBef>
              <a:buNone/>
              <a:defRPr lang="sv-SE"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Kontakta oss</a:t>
            </a:r>
          </a:p>
        </p:txBody>
      </p:sp>
      <p:sp>
        <p:nvSpPr>
          <p:cNvPr id="33" name="Platshållare 25 för text"/>
          <p:cNvSpPr>
            <a:spLocks noGrp="1"/>
          </p:cNvSpPr>
          <p:nvPr>
            <p:ph type="body" sz="quarter" idx="20" hasCustomPrompt="1"/>
          </p:nvPr>
        </p:nvSpPr>
        <p:spPr>
          <a:xfrm>
            <a:off x="3813820" y="2538985"/>
            <a:ext cx="2428875" cy="670940"/>
          </a:xfrm>
        </p:spPr>
        <p:txBody>
          <a:bodyPr>
            <a:noAutofit/>
          </a:bodyPr>
          <a:lstStyle>
            <a:lvl1pPr marL="0" indent="0" latinLnBrk="0">
              <a:lnSpc>
                <a:spcPct val="100000"/>
              </a:lnSpc>
              <a:spcBef>
                <a:spcPts val="0"/>
              </a:spcBef>
              <a:buNone/>
              <a:defRPr lang="sv-SE"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a:lnSpc>
                <a:spcPct val="120000"/>
              </a:lnSpc>
            </a:pPr>
            <a:r>
              <a:rPr lang="sv-SE" sz="1000" b="0" cap="none" baseline="0">
                <a:solidFill>
                  <a:schemeClr val="tx1"/>
                </a:solidFill>
                <a:latin typeface="+mn-lt"/>
              </a:rPr>
              <a:t>Telefon: [Telefon]</a:t>
            </a:r>
            <a:br>
              <a:rPr lang="sv-SE" sz="1000" b="0" cap="none" baseline="0">
                <a:solidFill>
                  <a:schemeClr val="tx1"/>
                </a:solidFill>
                <a:latin typeface="+mn-lt"/>
              </a:rPr>
            </a:br>
            <a:r>
              <a:rPr lang="sv-SE" sz="1000" b="0" cap="none" baseline="0">
                <a:solidFill>
                  <a:schemeClr val="tx1"/>
                </a:solidFill>
                <a:latin typeface="+mn-lt"/>
              </a:rPr>
              <a:t>E-post: [E-postadress]</a:t>
            </a:r>
            <a:br>
              <a:rPr lang="sv-SE" sz="1000" b="0" cap="none" baseline="0">
                <a:solidFill>
                  <a:schemeClr val="tx1"/>
                </a:solidFill>
                <a:latin typeface="+mn-lt"/>
              </a:rPr>
            </a:br>
            <a:r>
              <a:rPr lang="sv-SE" sz="1000" b="0" cap="none" baseline="0">
                <a:solidFill>
                  <a:schemeClr val="tx1"/>
                </a:solidFill>
                <a:latin typeface="+mn-lt"/>
              </a:rPr>
              <a:t>Webb: [Webbadress]</a:t>
            </a:r>
          </a:p>
        </p:txBody>
      </p:sp>
      <p:sp>
        <p:nvSpPr>
          <p:cNvPr id="34" name="Platshållare 25 för text"/>
          <p:cNvSpPr>
            <a:spLocks noGrp="1"/>
          </p:cNvSpPr>
          <p:nvPr>
            <p:ph type="body" sz="quarter" idx="21" hasCustomPrompt="1"/>
          </p:nvPr>
        </p:nvSpPr>
        <p:spPr>
          <a:xfrm>
            <a:off x="4746624" y="6711251"/>
            <a:ext cx="1508125" cy="292418"/>
          </a:xfrm>
        </p:spPr>
        <p:txBody>
          <a:bodyPr anchor="b">
            <a:noAutofit/>
          </a:bodyPr>
          <a:lstStyle>
            <a:lvl1pPr marL="0" indent="0" latinLnBrk="0">
              <a:lnSpc>
                <a:spcPct val="90000"/>
              </a:lnSpc>
              <a:spcBef>
                <a:spcPts val="0"/>
              </a:spcBef>
              <a:buNone/>
              <a:defRPr lang="sv-SE" sz="1000" b="1" cap="all" baseline="0">
                <a:solidFill>
                  <a:schemeClr val="accent2">
                    <a:lumMod val="75000"/>
                  </a:schemeClr>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[företagsnamn]</a:t>
            </a:r>
          </a:p>
        </p:txBody>
      </p:sp>
      <p:sp>
        <p:nvSpPr>
          <p:cNvPr id="37" name="Platshållare 36 för text"/>
          <p:cNvSpPr>
            <a:spLocks noGrp="1"/>
          </p:cNvSpPr>
          <p:nvPr>
            <p:ph type="body" sz="quarter" idx="22" hasCustomPrompt="1"/>
          </p:nvPr>
        </p:nvSpPr>
        <p:spPr>
          <a:xfrm>
            <a:off x="4746624" y="7004304"/>
            <a:ext cx="1508125" cy="310896"/>
          </a:xfrm>
        </p:spPr>
        <p:txBody>
          <a:bodyPr>
            <a:noAutofit/>
          </a:bodyPr>
          <a:lstStyle>
            <a:lvl1pPr marL="0" indent="0" latinLnBrk="0">
              <a:lnSpc>
                <a:spcPct val="120000"/>
              </a:lnSpc>
              <a:spcBef>
                <a:spcPts val="0"/>
              </a:spcBef>
              <a:buNone/>
              <a:defRPr lang="sv-SE" sz="8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defRPr lang="sv-SE" sz="800"/>
            </a:lvl2pPr>
            <a:lvl3pPr marL="0" indent="0" latinLnBrk="0">
              <a:defRPr lang="sv-SE" sz="800"/>
            </a:lvl3pPr>
            <a:lvl4pPr marL="0" indent="0" latinLnBrk="0">
              <a:defRPr lang="sv-SE" sz="800"/>
            </a:lvl4pPr>
            <a:lvl5pPr marL="0" indent="0" latinLnBrk="0">
              <a:defRPr lang="sv-SE" sz="800"/>
            </a:lvl5pPr>
          </a:lstStyle>
          <a:p>
            <a:pPr lvl="0"/>
            <a:r>
              <a:rPr lang="sv-SE"/>
              <a:t>[Adress]</a:t>
            </a:r>
            <a:r>
              <a:t/>
            </a:r>
            <a:br/>
            <a:r>
              <a:rPr lang="sv-SE"/>
              <a:t>[Postnummer postort]</a:t>
            </a:r>
          </a:p>
        </p:txBody>
      </p:sp>
      <p:sp>
        <p:nvSpPr>
          <p:cNvPr id="12" name="Platshållare 11 för bild"/>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latinLnBrk="0">
              <a:buNone/>
              <a:defRPr lang="sv-SE" sz="1400">
                <a:latin typeface="Segoe UI" panose="020B0502040204020203" pitchFamily="34" charset="0"/>
                <a:ea typeface="Segoe UI" panose="020B0502040204020203" pitchFamily="34" charset="0"/>
                <a:cs typeface="Segoe UI" panose="020B0502040204020203" pitchFamily="34" charset="0"/>
              </a:defRPr>
            </a:lvl1pPr>
          </a:lstStyle>
          <a:p>
            <a:r>
              <a:rPr lang="sv-SE" smtClean="0"/>
              <a:t>Klicka på ikonen för att lägga till en bild</a:t>
            </a:r>
            <a:endParaRPr lang="sv-SE"/>
          </a:p>
        </p:txBody>
      </p:sp>
      <p:sp>
        <p:nvSpPr>
          <p:cNvPr id="10" name="Rubrik 9"/>
          <p:cNvSpPr>
            <a:spLocks noGrp="1"/>
          </p:cNvSpPr>
          <p:nvPr>
            <p:ph type="title" hasCustomPrompt="1"/>
          </p:nvPr>
        </p:nvSpPr>
        <p:spPr>
          <a:xfrm>
            <a:off x="7322344" y="4498848"/>
            <a:ext cx="2088832" cy="822960"/>
          </a:xfrm>
        </p:spPr>
        <p:txBody>
          <a:bodyPr>
            <a:normAutofit/>
          </a:bodyPr>
          <a:lstStyle>
            <a:lvl1pPr latinLnBrk="0">
              <a:lnSpc>
                <a:spcPct val="85000"/>
              </a:lnSpc>
              <a:defRPr lang="sv-SE" sz="2000" b="1" cap="all"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lang="sv-SE" dirty="0"/>
              <a:t>Företagsnamn</a:t>
            </a:r>
          </a:p>
        </p:txBody>
      </p:sp>
      <p:sp>
        <p:nvSpPr>
          <p:cNvPr id="40" name="Platshållare 25 för text"/>
          <p:cNvSpPr>
            <a:spLocks noGrp="1"/>
          </p:cNvSpPr>
          <p:nvPr>
            <p:ph type="body" sz="quarter" idx="23" hasCustomPrompt="1"/>
          </p:nvPr>
        </p:nvSpPr>
        <p:spPr>
          <a:xfrm>
            <a:off x="7322344" y="6624978"/>
            <a:ext cx="2088833" cy="439651"/>
          </a:xfrm>
        </p:spPr>
        <p:txBody>
          <a:bodyPr>
            <a:noAutofit/>
          </a:bodyPr>
          <a:lstStyle>
            <a:lvl1pPr marL="0" indent="0" latinLnBrk="0">
              <a:lnSpc>
                <a:spcPct val="100000"/>
              </a:lnSpc>
              <a:spcBef>
                <a:spcPts val="0"/>
              </a:spcBef>
              <a:buNone/>
              <a:defRPr lang="sv-SE" sz="1300" b="0" i="1"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[Broschyrens underrubrik eller företagets slogan.]</a:t>
            </a:r>
          </a:p>
        </p:txBody>
      </p:sp>
    </p:spTree>
    <p:extLst>
      <p:ext uri="{BB962C8B-B14F-4D97-AF65-F5344CB8AC3E}">
        <p14:creationId xmlns:p14="http://schemas.microsoft.com/office/powerpoint/2010/main" val="4783865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sida">
    <p:spTree>
      <p:nvGrpSpPr>
        <p:cNvPr id="1" name=""/>
        <p:cNvGrpSpPr/>
        <p:nvPr/>
      </p:nvGrpSpPr>
      <p:grpSpPr>
        <a:xfrm>
          <a:off x="0" y="0"/>
          <a:ext cx="0" cy="0"/>
          <a:chOff x="0" y="0"/>
          <a:chExt cx="0" cy="0"/>
        </a:xfrm>
      </p:grpSpPr>
      <p:cxnSp>
        <p:nvCxnSpPr>
          <p:cNvPr id="19" name="Rak koppling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Rak koppling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Platshållare 25 för text"/>
          <p:cNvSpPr>
            <a:spLocks noGrp="1"/>
          </p:cNvSpPr>
          <p:nvPr>
            <p:ph type="body" sz="quarter" idx="14" hasCustomPrompt="1"/>
          </p:nvPr>
        </p:nvSpPr>
        <p:spPr>
          <a:xfrm>
            <a:off x="457200" y="5113295"/>
            <a:ext cx="2428875" cy="248151"/>
          </a:xfrm>
        </p:spPr>
        <p:txBody>
          <a:bodyPr anchor="b">
            <a:noAutofit/>
          </a:bodyPr>
          <a:lstStyle>
            <a:lvl1pPr marL="0" indent="0" latinLnBrk="0">
              <a:lnSpc>
                <a:spcPct val="100000"/>
              </a:lnSpc>
              <a:spcBef>
                <a:spcPts val="0"/>
              </a:spcBef>
              <a:buNone/>
              <a:defRPr lang="sv-SE"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Här är några idéer…</a:t>
            </a:r>
          </a:p>
        </p:txBody>
      </p:sp>
      <p:sp>
        <p:nvSpPr>
          <p:cNvPr id="29" name="Platshållare 25 för text"/>
          <p:cNvSpPr>
            <a:spLocks noGrp="1"/>
          </p:cNvSpPr>
          <p:nvPr>
            <p:ph type="body" sz="quarter" idx="16" hasCustomPrompt="1"/>
          </p:nvPr>
        </p:nvSpPr>
        <p:spPr>
          <a:xfrm>
            <a:off x="457200" y="4386248"/>
            <a:ext cx="2428875" cy="609271"/>
          </a:xfrm>
        </p:spPr>
        <p:txBody>
          <a:bodyPr>
            <a:noAutofit/>
          </a:bodyPr>
          <a:lstStyle>
            <a:lvl1pPr marL="0" indent="0" latinLnBrk="0">
              <a:lnSpc>
                <a:spcPct val="90000"/>
              </a:lnSpc>
              <a:spcBef>
                <a:spcPts val="0"/>
              </a:spcBef>
              <a:buNone/>
              <a:defRPr lang="sv-SE" sz="2000" b="1" baseline="0">
                <a:solidFill>
                  <a:schemeClr val="accent2">
                    <a:lumMod val="75000"/>
                  </a:schemeClr>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Vad vill du ha med i en broschyr?</a:t>
            </a:r>
          </a:p>
        </p:txBody>
      </p:sp>
      <p:sp>
        <p:nvSpPr>
          <p:cNvPr id="13" name="Platshållare 11 för bild"/>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latinLnBrk="0">
              <a:buNone/>
              <a:defRPr lang="sv-SE" sz="1400">
                <a:latin typeface="Segoe UI" panose="020B0502040204020203" pitchFamily="34" charset="0"/>
                <a:ea typeface="Segoe UI" panose="020B0502040204020203" pitchFamily="34" charset="0"/>
                <a:cs typeface="Segoe UI" panose="020B0502040204020203" pitchFamily="34" charset="0"/>
              </a:defRPr>
            </a:lvl1pPr>
          </a:lstStyle>
          <a:p>
            <a:r>
              <a:rPr lang="sv-SE" smtClean="0"/>
              <a:t>Klicka på ikonen för att lägga till en bild</a:t>
            </a:r>
            <a:endParaRPr lang="sv-SE"/>
          </a:p>
        </p:txBody>
      </p:sp>
      <p:sp>
        <p:nvSpPr>
          <p:cNvPr id="26" name="Platshållare 25 för text"/>
          <p:cNvSpPr>
            <a:spLocks noGrp="1"/>
          </p:cNvSpPr>
          <p:nvPr>
            <p:ph type="body" sz="quarter" idx="13" hasCustomPrompt="1"/>
          </p:nvPr>
        </p:nvSpPr>
        <p:spPr>
          <a:xfrm>
            <a:off x="457199" y="5399546"/>
            <a:ext cx="2428875" cy="1915653"/>
          </a:xfrm>
        </p:spPr>
        <p:txBody>
          <a:bodyPr>
            <a:noAutofit/>
          </a:bodyPr>
          <a:lstStyle>
            <a:lvl1pPr marL="0" indent="0" latinLnBrk="0">
              <a:lnSpc>
                <a:spcPct val="120000"/>
              </a:lnSpc>
              <a:spcBef>
                <a:spcPts val="1000"/>
              </a:spcBef>
              <a:buNone/>
              <a:defRPr lang="sv-SE"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Här passar det bra att ha en uppdragsbeskrivning. Du kan använda den här delen av sidan till att sammanfatta hur du sticker ut från mängden och använder mitten för en kort framgångshistoria.</a:t>
            </a:r>
            <a:r>
              <a:t/>
            </a:r>
            <a:br/>
            <a:r>
              <a:rPr lang="sv-SE"/>
              <a:t>(Och se till att välja foton som verkligen visar vad företaget är bäst på. Bilder ska alltid göra ett gott intryck.)</a:t>
            </a:r>
          </a:p>
        </p:txBody>
      </p:sp>
      <p:sp>
        <p:nvSpPr>
          <p:cNvPr id="30" name="Platshållare 25 för text"/>
          <p:cNvSpPr>
            <a:spLocks noGrp="1"/>
          </p:cNvSpPr>
          <p:nvPr>
            <p:ph type="body" sz="quarter" idx="17" hasCustomPrompt="1"/>
          </p:nvPr>
        </p:nvSpPr>
        <p:spPr>
          <a:xfrm>
            <a:off x="3813820" y="549148"/>
            <a:ext cx="2428875" cy="454152"/>
          </a:xfrm>
        </p:spPr>
        <p:txBody>
          <a:bodyPr anchor="b">
            <a:noAutofit/>
          </a:bodyPr>
          <a:lstStyle>
            <a:lvl1pPr marL="0" indent="0" latinLnBrk="0">
              <a:lnSpc>
                <a:spcPct val="100000"/>
              </a:lnSpc>
              <a:spcBef>
                <a:spcPts val="0"/>
              </a:spcBef>
              <a:buNone/>
              <a:defRPr lang="sv-SE"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Tror du att ett dokument som ser så här bra ut måste vara svårt att formatera?</a:t>
            </a:r>
          </a:p>
        </p:txBody>
      </p:sp>
      <p:sp>
        <p:nvSpPr>
          <p:cNvPr id="31" name="Platshållare 25 för text"/>
          <p:cNvSpPr>
            <a:spLocks noGrp="1"/>
          </p:cNvSpPr>
          <p:nvPr>
            <p:ph type="body" sz="quarter" idx="18" hasCustomPrompt="1"/>
          </p:nvPr>
        </p:nvSpPr>
        <p:spPr>
          <a:xfrm>
            <a:off x="3813820" y="1066800"/>
            <a:ext cx="2428875" cy="685800"/>
          </a:xfrm>
        </p:spPr>
        <p:txBody>
          <a:bodyPr>
            <a:noAutofit/>
          </a:bodyPr>
          <a:lstStyle>
            <a:lvl1pPr marL="0" indent="0" latinLnBrk="0">
              <a:lnSpc>
                <a:spcPct val="120000"/>
              </a:lnSpc>
              <a:spcBef>
                <a:spcPts val="1000"/>
              </a:spcBef>
              <a:buNone/>
              <a:defRPr lang="sv-SE"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Tänk igen. Platshållarna i den här broschyren är redan formaterade åt dig.</a:t>
            </a:r>
          </a:p>
        </p:txBody>
      </p:sp>
      <p:sp>
        <p:nvSpPr>
          <p:cNvPr id="18" name="Platshållare 25 för text"/>
          <p:cNvSpPr>
            <a:spLocks noGrp="1"/>
          </p:cNvSpPr>
          <p:nvPr>
            <p:ph type="body" sz="quarter" idx="23" hasCustomPrompt="1"/>
          </p:nvPr>
        </p:nvSpPr>
        <p:spPr>
          <a:xfrm>
            <a:off x="3813820" y="1994810"/>
            <a:ext cx="2428875" cy="1384504"/>
          </a:xfrm>
        </p:spPr>
        <p:txBody>
          <a:bodyPr anchor="ctr">
            <a:noAutofit/>
          </a:bodyPr>
          <a:lstStyle>
            <a:lvl1pPr marL="0" indent="0" latinLnBrk="0">
              <a:lnSpc>
                <a:spcPct val="130000"/>
              </a:lnSpc>
              <a:spcBef>
                <a:spcPts val="0"/>
              </a:spcBef>
              <a:buNone/>
              <a:defRPr lang="sv-SE" sz="1500" i="1" baseline="0">
                <a:solidFill>
                  <a:schemeClr val="accent2">
                    <a:lumMod val="75000"/>
                  </a:schemeClr>
                </a:solidFill>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”Var inte blygsam! Visa dem hur fantastiska ni är! Här passar det bra med en strålande omdöme.”</a:t>
            </a:r>
          </a:p>
        </p:txBody>
      </p:sp>
      <p:sp>
        <p:nvSpPr>
          <p:cNvPr id="32" name="Platshållare 25 för text"/>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sv-SE"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marL="0" marR="0" lvl="0" indent="0" algn="l" defTabSz="754380" eaLnBrk="1" fontAlgn="auto" latinLnBrk="0" hangingPunct="1">
              <a:lnSpc>
                <a:spcPct val="100000"/>
              </a:lnSpc>
              <a:spcBef>
                <a:spcPts val="0"/>
              </a:spcBef>
              <a:spcAft>
                <a:spcPts val="0"/>
              </a:spcAft>
              <a:buClrTx/>
              <a:buSzTx/>
              <a:buFont typeface="Arial" panose="020B0604020202020204" pitchFamily="34" charset="0"/>
              <a:buNone/>
              <a:tabLst/>
              <a:defRPr lang="sv-SE"/>
            </a:pPr>
            <a:r>
              <a:rPr lang="sv-SE"/>
              <a:t>Få exakt de resultat du vill</a:t>
            </a:r>
          </a:p>
        </p:txBody>
      </p:sp>
      <p:sp>
        <p:nvSpPr>
          <p:cNvPr id="21" name="Platshållare 25 för text"/>
          <p:cNvSpPr>
            <a:spLocks noGrp="1"/>
          </p:cNvSpPr>
          <p:nvPr>
            <p:ph type="body" sz="quarter" idx="24" hasCustomPrompt="1"/>
          </p:nvPr>
        </p:nvSpPr>
        <p:spPr>
          <a:xfrm>
            <a:off x="3813820" y="4106980"/>
            <a:ext cx="2428875" cy="844959"/>
          </a:xfrm>
        </p:spPr>
        <p:txBody>
          <a:bodyPr>
            <a:noAutofit/>
          </a:bodyPr>
          <a:lstStyle>
            <a:lvl1pPr marL="0" indent="0" latinLnBrk="0">
              <a:lnSpc>
                <a:spcPct val="120000"/>
              </a:lnSpc>
              <a:spcBef>
                <a:spcPts val="1000"/>
              </a:spcBef>
              <a:buNone/>
              <a:defRPr lang="sv-SE"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Ange din egen text för att få ditt företag och dina tjänster att skina!</a:t>
            </a:r>
          </a:p>
        </p:txBody>
      </p:sp>
      <p:sp>
        <p:nvSpPr>
          <p:cNvPr id="22" name="Platshållare 25 för text"/>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sv-SE"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Behöver du fler platshållare?</a:t>
            </a:r>
          </a:p>
        </p:txBody>
      </p:sp>
      <p:sp>
        <p:nvSpPr>
          <p:cNvPr id="24" name="Platshållare 25 för text"/>
          <p:cNvSpPr>
            <a:spLocks noGrp="1"/>
          </p:cNvSpPr>
          <p:nvPr>
            <p:ph type="body" sz="quarter" idx="26" hasCustomPrompt="1"/>
          </p:nvPr>
        </p:nvSpPr>
        <p:spPr>
          <a:xfrm>
            <a:off x="3813820" y="5494568"/>
            <a:ext cx="2428875" cy="771552"/>
          </a:xfrm>
        </p:spPr>
        <p:txBody>
          <a:bodyPr>
            <a:noAutofit/>
          </a:bodyPr>
          <a:lstStyle>
            <a:lvl1pPr marL="0" indent="0" latinLnBrk="0">
              <a:lnSpc>
                <a:spcPct val="120000"/>
              </a:lnSpc>
              <a:spcBef>
                <a:spcPts val="1000"/>
              </a:spcBef>
              <a:buNone/>
              <a:defRPr lang="sv-SE"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Inget problem! Bara kopiera en av dessa och dra den på plats.</a:t>
            </a:r>
          </a:p>
        </p:txBody>
      </p:sp>
      <p:sp>
        <p:nvSpPr>
          <p:cNvPr id="12" name="Platshållare 11 för bild"/>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latinLnBrk="0">
              <a:buNone/>
              <a:defRPr lang="sv-SE" sz="1400">
                <a:latin typeface="Segoe UI" panose="020B0502040204020203" pitchFamily="34" charset="0"/>
                <a:ea typeface="Segoe UI" panose="020B0502040204020203" pitchFamily="34" charset="0"/>
                <a:cs typeface="Segoe UI" panose="020B0502040204020203" pitchFamily="34" charset="0"/>
              </a:defRPr>
            </a:lvl1pPr>
          </a:lstStyle>
          <a:p>
            <a:r>
              <a:rPr lang="sv-SE" smtClean="0"/>
              <a:t>Klicka på ikonen för att lägga till en bild</a:t>
            </a:r>
            <a:endParaRPr lang="sv-SE"/>
          </a:p>
        </p:txBody>
      </p:sp>
      <p:sp>
        <p:nvSpPr>
          <p:cNvPr id="28" name="Platshållare 25 för text"/>
          <p:cNvSpPr>
            <a:spLocks noGrp="1"/>
          </p:cNvSpPr>
          <p:nvPr>
            <p:ph type="body" sz="quarter" idx="15" hasCustomPrompt="1"/>
          </p:nvPr>
        </p:nvSpPr>
        <p:spPr>
          <a:xfrm>
            <a:off x="7165975" y="2221894"/>
            <a:ext cx="2428875" cy="274320"/>
          </a:xfrm>
        </p:spPr>
        <p:txBody>
          <a:bodyPr>
            <a:noAutofit/>
          </a:bodyPr>
          <a:lstStyle>
            <a:lvl1pPr marL="0" indent="0" latinLnBrk="0">
              <a:lnSpc>
                <a:spcPct val="100000"/>
              </a:lnSpc>
              <a:spcBef>
                <a:spcPts val="0"/>
              </a:spcBef>
              <a:buNone/>
              <a:defRPr lang="sv-SE" sz="900" b="0" i="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[Skriv en bildtext för ditt foto]</a:t>
            </a:r>
          </a:p>
        </p:txBody>
      </p:sp>
      <p:sp>
        <p:nvSpPr>
          <p:cNvPr id="25" name="Platshållare 25 för text"/>
          <p:cNvSpPr>
            <a:spLocks noGrp="1"/>
          </p:cNvSpPr>
          <p:nvPr>
            <p:ph type="body" sz="quarter" idx="27" hasCustomPrompt="1"/>
          </p:nvPr>
        </p:nvSpPr>
        <p:spPr>
          <a:xfrm>
            <a:off x="7172325" y="2530613"/>
            <a:ext cx="2428875" cy="733033"/>
          </a:xfrm>
        </p:spPr>
        <p:txBody>
          <a:bodyPr>
            <a:noAutofit/>
          </a:bodyPr>
          <a:lstStyle>
            <a:lvl1pPr marL="0" indent="0" latinLnBrk="0">
              <a:lnSpc>
                <a:spcPct val="120000"/>
              </a:lnSpc>
              <a:spcBef>
                <a:spcPts val="0"/>
              </a:spcBef>
              <a:buNone/>
              <a:defRPr lang="sv-SE"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Kom ihåg att ange lite detaljerad information om vad ni kan erbjuda och hur ni skiljer er från konkurrenterna.</a:t>
            </a:r>
          </a:p>
        </p:txBody>
      </p:sp>
      <p:sp>
        <p:nvSpPr>
          <p:cNvPr id="35" name="Platshållare 25 för text"/>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sv-SE" sz="1200" b="1"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Våra produkter och tjänster</a:t>
            </a:r>
          </a:p>
        </p:txBody>
      </p:sp>
      <p:sp>
        <p:nvSpPr>
          <p:cNvPr id="36" name="Platshållare 25 för text"/>
          <p:cNvSpPr>
            <a:spLocks noGrp="1"/>
          </p:cNvSpPr>
          <p:nvPr>
            <p:ph type="body" sz="quarter" idx="29" hasCustomPrompt="1"/>
          </p:nvPr>
        </p:nvSpPr>
        <p:spPr>
          <a:xfrm>
            <a:off x="7172325" y="3552470"/>
            <a:ext cx="2428875" cy="3762730"/>
          </a:xfrm>
        </p:spPr>
        <p:txBody>
          <a:bodyPr>
            <a:noAutofit/>
          </a:bodyPr>
          <a:lstStyle>
            <a:lvl1pPr marL="0" indent="0" latinLnBrk="0">
              <a:lnSpc>
                <a:spcPct val="120000"/>
              </a:lnSpc>
              <a:spcBef>
                <a:spcPts val="1000"/>
              </a:spcBef>
              <a:buNone/>
              <a:defRPr lang="sv-SE" sz="1000" baseline="0">
                <a:latin typeface="Segoe UI" panose="020B0502040204020203" pitchFamily="34" charset="0"/>
                <a:ea typeface="Segoe UI" panose="020B0502040204020203" pitchFamily="34" charset="0"/>
                <a:cs typeface="Segoe UI" panose="020B0502040204020203" pitchFamily="34" charset="0"/>
              </a:defRPr>
            </a:lvl1pPr>
            <a:lvl2pPr marL="0" indent="0" latinLnBrk="0">
              <a:lnSpc>
                <a:spcPct val="100000"/>
              </a:lnSpc>
              <a:spcBef>
                <a:spcPts val="1000"/>
              </a:spcBef>
              <a:buNone/>
              <a:defRPr lang="sv-SE" sz="1000"/>
            </a:lvl2pPr>
            <a:lvl3pPr marL="0" indent="0" latinLnBrk="0">
              <a:lnSpc>
                <a:spcPct val="100000"/>
              </a:lnSpc>
              <a:spcBef>
                <a:spcPts val="1000"/>
              </a:spcBef>
              <a:buNone/>
              <a:defRPr lang="sv-SE" sz="1000"/>
            </a:lvl3pPr>
            <a:lvl4pPr marL="0" indent="0" latinLnBrk="0">
              <a:lnSpc>
                <a:spcPct val="100000"/>
              </a:lnSpc>
              <a:spcBef>
                <a:spcPts val="1000"/>
              </a:spcBef>
              <a:buNone/>
              <a:defRPr lang="sv-SE" sz="1000"/>
            </a:lvl4pPr>
            <a:lvl5pPr marL="0" indent="0" latinLnBrk="0">
              <a:lnSpc>
                <a:spcPct val="100000"/>
              </a:lnSpc>
              <a:spcBef>
                <a:spcPts val="1000"/>
              </a:spcBef>
              <a:buNone/>
              <a:defRPr lang="sv-SE" sz="1000"/>
            </a:lvl5pPr>
          </a:lstStyle>
          <a:p>
            <a:pPr lvl="0"/>
            <a:r>
              <a:rPr lang="sv-SE"/>
              <a:t>Du kan ta med en punktlista med produkter, tjänster eller de största fördelarna med att arbeta med ditt företag. Eller så sammanfattar du bara dina huvudpunkter i några kortfattade stycken.</a:t>
            </a:r>
            <a:r>
              <a:t/>
            </a:r>
            <a:br/>
            <a:r>
              <a:rPr lang="sv-SE"/>
              <a:t>Vi vet att du skulle kunna fortsätta i evighet att berätta hur bra ditt företag är. (Och vi klandrar dig inte - ni är suveräna!) Bara kom ihåg att detta är marknadsföring - om du vill fånga deras uppmärksamhet, håll det kort, trevligt och lättfattlig.</a:t>
            </a:r>
          </a:p>
        </p:txBody>
      </p:sp>
    </p:spTree>
    <p:extLst>
      <p:ext uri="{BB962C8B-B14F-4D97-AF65-F5344CB8AC3E}">
        <p14:creationId xmlns:p14="http://schemas.microsoft.com/office/powerpoint/2010/main" val="11981490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rubrik"/>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sv-SE" dirty="0"/>
              <a:t>Klicka här för att ändra formatet för bakgrundsrubriken</a:t>
            </a:r>
          </a:p>
        </p:txBody>
      </p:sp>
      <p:sp>
        <p:nvSpPr>
          <p:cNvPr id="3" name="Platshållare 2 för text"/>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sv-SE" dirty="0"/>
              <a:t>Klicka här för att ändra formatet för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3 för datum"/>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latinLnBrk="0">
              <a:defRPr lang="sv-SE" sz="99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5F272CD0-8AE2-403D-BC5A-E9768D13DA7F}" type="datetimeFigureOut">
              <a:rPr lang="sv-SE" smtClean="0"/>
              <a:pPr/>
              <a:t>2013-08-08</a:t>
            </a:fld>
            <a:endParaRPr lang="sv-SE"/>
          </a:p>
        </p:txBody>
      </p:sp>
      <p:sp>
        <p:nvSpPr>
          <p:cNvPr id="5" name="Platshållare 4 för sidfot"/>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latinLnBrk="0">
              <a:defRPr lang="sv-SE" sz="99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endParaRPr lang="sv-SE"/>
          </a:p>
        </p:txBody>
      </p:sp>
      <p:sp>
        <p:nvSpPr>
          <p:cNvPr id="6" name="Platshållare 5 för bildnummer"/>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latinLnBrk="0">
              <a:defRPr lang="sv-SE" sz="99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fld id="{A2D45621-FB72-491B-A41E-B21F020BD976}" type="slidenum">
              <a:rPr lang="sv-SE" smtClean="0"/>
              <a:pPr/>
              <a:t>‹#›</a:t>
            </a:fld>
            <a:endParaRPr lang="sv-SE"/>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iming>
    <p:tnLst>
      <p:par>
        <p:cTn id="1" dur="indefinite" restart="never" nodeType="tmRoot"/>
      </p:par>
    </p:tnLst>
  </p:timing>
  <p:txStyles>
    <p:titleStyle>
      <a:lvl1pPr algn="l" defTabSz="754380" rtl="0" eaLnBrk="1" latinLnBrk="0" hangingPunct="1">
        <a:spcBef>
          <a:spcPct val="0"/>
        </a:spcBef>
        <a:buNone/>
        <a:defRPr lang="sv-SE" sz="363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lang="sv-SE" sz="231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565785" indent="-188595" algn="l" defTabSz="754380" rtl="0" eaLnBrk="1" latinLnBrk="0" hangingPunct="1">
        <a:lnSpc>
          <a:spcPct val="90000"/>
        </a:lnSpc>
        <a:spcBef>
          <a:spcPct val="30000"/>
        </a:spcBef>
        <a:buFont typeface="Arial" panose="020B0604020202020204" pitchFamily="34" charset="0"/>
        <a:buChar char="•"/>
        <a:defRPr lang="sv-SE" sz="198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942975" indent="-188595" algn="l" defTabSz="754380" rtl="0" eaLnBrk="1" latinLnBrk="0" hangingPunct="1">
        <a:lnSpc>
          <a:spcPct val="90000"/>
        </a:lnSpc>
        <a:spcBef>
          <a:spcPct val="30000"/>
        </a:spcBef>
        <a:buFont typeface="Arial" panose="020B0604020202020204" pitchFamily="34" charset="0"/>
        <a:buChar char="•"/>
        <a:defRPr lang="sv-SE" sz="165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320165" indent="-188595" algn="l" defTabSz="754380" rtl="0" eaLnBrk="1" latinLnBrk="0" hangingPunct="1">
        <a:lnSpc>
          <a:spcPct val="90000"/>
        </a:lnSpc>
        <a:spcBef>
          <a:spcPct val="30000"/>
        </a:spcBef>
        <a:buFont typeface="Arial" panose="020B0604020202020204" pitchFamily="34" charset="0"/>
        <a:buChar char="•"/>
        <a:defRPr lang="sv-SE" sz="1485"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697355" indent="-188595" algn="l" defTabSz="754380" rtl="0" eaLnBrk="1" latinLnBrk="0" hangingPunct="1">
        <a:lnSpc>
          <a:spcPct val="90000"/>
        </a:lnSpc>
        <a:spcBef>
          <a:spcPct val="30000"/>
        </a:spcBef>
        <a:buFont typeface="Arial" panose="020B0604020202020204" pitchFamily="34" charset="0"/>
        <a:buChar char="•"/>
        <a:defRPr lang="sv-SE" sz="1485"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074545" indent="-188595" algn="l" defTabSz="754380" rtl="0" eaLnBrk="1" latinLnBrk="0" hangingPunct="1">
        <a:lnSpc>
          <a:spcPct val="90000"/>
        </a:lnSpc>
        <a:spcBef>
          <a:spcPct val="30000"/>
        </a:spcBef>
        <a:buFont typeface="Arial" panose="020B0604020202020204" pitchFamily="34" charset="0"/>
        <a:buChar char="•"/>
        <a:defRPr lang="sv-SE"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sv-SE"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sv-SE"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sv-SE" sz="1485" kern="1200">
          <a:solidFill>
            <a:schemeClr val="tx1"/>
          </a:solidFill>
          <a:latin typeface="+mn-lt"/>
          <a:ea typeface="+mn-ea"/>
          <a:cs typeface="+mn-cs"/>
        </a:defRPr>
      </a:lvl9pPr>
    </p:bodyStyle>
    <p:otherStyle>
      <a:defPPr>
        <a:defRPr lang="sv-SE"/>
      </a:defPPr>
      <a:lvl1pPr marL="0" algn="l" defTabSz="754380" rtl="0" eaLnBrk="1" latinLnBrk="0" hangingPunct="1">
        <a:defRPr lang="sv-SE" sz="1485" kern="1200">
          <a:solidFill>
            <a:schemeClr val="tx1"/>
          </a:solidFill>
          <a:latin typeface="+mn-lt"/>
          <a:ea typeface="+mn-ea"/>
          <a:cs typeface="+mn-cs"/>
        </a:defRPr>
      </a:lvl1pPr>
      <a:lvl2pPr marL="377190" algn="l" defTabSz="754380" rtl="0" eaLnBrk="1" latinLnBrk="0" hangingPunct="1">
        <a:defRPr lang="sv-SE" sz="1485" kern="1200">
          <a:solidFill>
            <a:schemeClr val="tx1"/>
          </a:solidFill>
          <a:latin typeface="+mn-lt"/>
          <a:ea typeface="+mn-ea"/>
          <a:cs typeface="+mn-cs"/>
        </a:defRPr>
      </a:lvl2pPr>
      <a:lvl3pPr marL="754380" algn="l" defTabSz="754380" rtl="0" eaLnBrk="1" latinLnBrk="0" hangingPunct="1">
        <a:defRPr lang="sv-SE" sz="1485" kern="1200">
          <a:solidFill>
            <a:schemeClr val="tx1"/>
          </a:solidFill>
          <a:latin typeface="+mn-lt"/>
          <a:ea typeface="+mn-ea"/>
          <a:cs typeface="+mn-cs"/>
        </a:defRPr>
      </a:lvl3pPr>
      <a:lvl4pPr marL="1131570" algn="l" defTabSz="754380" rtl="0" eaLnBrk="1" latinLnBrk="0" hangingPunct="1">
        <a:defRPr lang="sv-SE" sz="1485" kern="1200">
          <a:solidFill>
            <a:schemeClr val="tx1"/>
          </a:solidFill>
          <a:latin typeface="+mn-lt"/>
          <a:ea typeface="+mn-ea"/>
          <a:cs typeface="+mn-cs"/>
        </a:defRPr>
      </a:lvl4pPr>
      <a:lvl5pPr marL="1508760" algn="l" defTabSz="754380" rtl="0" eaLnBrk="1" latinLnBrk="0" hangingPunct="1">
        <a:defRPr lang="sv-SE" sz="1485" kern="1200">
          <a:solidFill>
            <a:schemeClr val="tx1"/>
          </a:solidFill>
          <a:latin typeface="+mn-lt"/>
          <a:ea typeface="+mn-ea"/>
          <a:cs typeface="+mn-cs"/>
        </a:defRPr>
      </a:lvl5pPr>
      <a:lvl6pPr marL="1885950" algn="l" defTabSz="754380" rtl="0" eaLnBrk="1" latinLnBrk="0" hangingPunct="1">
        <a:defRPr lang="sv-SE" sz="1485" kern="1200">
          <a:solidFill>
            <a:schemeClr val="tx1"/>
          </a:solidFill>
          <a:latin typeface="+mn-lt"/>
          <a:ea typeface="+mn-ea"/>
          <a:cs typeface="+mn-cs"/>
        </a:defRPr>
      </a:lvl6pPr>
      <a:lvl7pPr marL="2263140" algn="l" defTabSz="754380" rtl="0" eaLnBrk="1" latinLnBrk="0" hangingPunct="1">
        <a:defRPr lang="sv-SE" sz="1485" kern="1200">
          <a:solidFill>
            <a:schemeClr val="tx1"/>
          </a:solidFill>
          <a:latin typeface="+mn-lt"/>
          <a:ea typeface="+mn-ea"/>
          <a:cs typeface="+mn-cs"/>
        </a:defRPr>
      </a:lvl7pPr>
      <a:lvl8pPr marL="2640330" algn="l" defTabSz="754380" rtl="0" eaLnBrk="1" latinLnBrk="0" hangingPunct="1">
        <a:defRPr lang="sv-SE" sz="1485" kern="1200">
          <a:solidFill>
            <a:schemeClr val="tx1"/>
          </a:solidFill>
          <a:latin typeface="+mn-lt"/>
          <a:ea typeface="+mn-ea"/>
          <a:cs typeface="+mn-cs"/>
        </a:defRPr>
      </a:lvl8pPr>
      <a:lvl9pPr marL="3017520" algn="l" defTabSz="754380" rtl="0" eaLnBrk="1" latinLnBrk="0" hangingPunct="1">
        <a:defRPr lang="sv-SE" sz="148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latshållare 32 för bild" descr="Leende kvinna som lutar sig mot en espressoskylt" title="Exempelbild"/>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122" r="122"/>
          <a:stretch>
            <a:fillRect/>
          </a:stretch>
        </p:blipFill>
        <p:spPr/>
      </p:pic>
      <p:sp>
        <p:nvSpPr>
          <p:cNvPr id="24" name="Platshållare 23 för text"/>
          <p:cNvSpPr>
            <a:spLocks noGrp="1"/>
          </p:cNvSpPr>
          <p:nvPr>
            <p:ph type="body" sz="quarter" idx="15"/>
          </p:nvPr>
        </p:nvSpPr>
        <p:spPr/>
        <p:txBody>
          <a:bodyPr/>
          <a:lstStyle/>
          <a:p>
            <a:r>
              <a:rPr lang="sv-SE"/>
              <a:t>Skriv en bildtext för ditt foto</a:t>
            </a:r>
          </a:p>
        </p:txBody>
      </p:sp>
      <p:sp>
        <p:nvSpPr>
          <p:cNvPr id="23" name="Platshållare 22 för text"/>
          <p:cNvSpPr>
            <a:spLocks noGrp="1"/>
          </p:cNvSpPr>
          <p:nvPr>
            <p:ph type="body" sz="quarter" idx="14"/>
          </p:nvPr>
        </p:nvSpPr>
        <p:spPr/>
        <p:txBody>
          <a:bodyPr/>
          <a:lstStyle/>
          <a:p>
            <a:r>
              <a:rPr lang="sv-SE"/>
              <a:t>Hur kommer du igång med den här mallen?</a:t>
            </a:r>
          </a:p>
        </p:txBody>
      </p:sp>
      <p:sp>
        <p:nvSpPr>
          <p:cNvPr id="22" name="Platshållare 21 för text"/>
          <p:cNvSpPr>
            <a:spLocks noGrp="1"/>
          </p:cNvSpPr>
          <p:nvPr>
            <p:ph type="body" sz="quarter" idx="13"/>
          </p:nvPr>
        </p:nvSpPr>
        <p:spPr/>
        <p:txBody>
          <a:bodyPr/>
          <a:lstStyle/>
          <a:p>
            <a:pPr lvl="0"/>
            <a:r>
              <a:rPr lang="sv-SE"/>
              <a:t>Du kan använda denna fräscha, professionella broschyr precis som den är eller enkelt anpassa den.</a:t>
            </a:r>
          </a:p>
        </p:txBody>
      </p:sp>
      <p:sp>
        <p:nvSpPr>
          <p:cNvPr id="21" name="Platshållare 20 för text"/>
          <p:cNvSpPr>
            <a:spLocks noGrp="1"/>
          </p:cNvSpPr>
          <p:nvPr>
            <p:ph type="body" sz="quarter" idx="12"/>
          </p:nvPr>
        </p:nvSpPr>
        <p:spPr/>
        <p:txBody>
          <a:bodyPr/>
          <a:lstStyle/>
          <a:p>
            <a:pPr lvl="0"/>
            <a:r>
              <a:rPr lang="sv-SE"/>
              <a:t>Vi har tagit lagt till några tips i den här mappen som hjälper dig komma igång.</a:t>
            </a:r>
          </a:p>
          <a:p>
            <a:pPr lvl="0"/>
            <a:r>
              <a:rPr lang="sv-SE"/>
              <a:t>Om du vill ersätta tipstext (t.ex. denna) med egen text, markerar du den och skriver in din egen.</a:t>
            </a:r>
          </a:p>
          <a:p>
            <a:pPr lvl="0"/>
            <a:r>
              <a:rPr lang="sv-SE"/>
              <a:t>Om du vill ersätta foton i broschyren markerar du en bild och tar bort den. Använd sedan ikonen Infoga bild i platshållaren för att infoga din egen.</a:t>
            </a:r>
          </a:p>
          <a:p>
            <a:pPr lvl="0"/>
            <a:r>
              <a:rPr lang="sv-SE"/>
              <a:t>Om du vill ändra logotypen till en egen markerar du bilden ”ersätt med LOGOTYP” och väljer Ändra bild på fliken Format under Bildverktyg.</a:t>
            </a:r>
          </a:p>
        </p:txBody>
      </p:sp>
      <p:sp>
        <p:nvSpPr>
          <p:cNvPr id="25" name="Platshållare 24 för text"/>
          <p:cNvSpPr>
            <a:spLocks noGrp="1"/>
          </p:cNvSpPr>
          <p:nvPr>
            <p:ph type="body" sz="quarter" idx="16"/>
          </p:nvPr>
        </p:nvSpPr>
        <p:spPr/>
        <p:txBody>
          <a:bodyPr/>
          <a:lstStyle/>
          <a:p>
            <a:r>
              <a:rPr lang="sv-SE"/>
              <a:t>Vilka vi är</a:t>
            </a:r>
          </a:p>
        </p:txBody>
      </p:sp>
      <p:sp>
        <p:nvSpPr>
          <p:cNvPr id="26" name="Platshållare 25 för text"/>
          <p:cNvSpPr>
            <a:spLocks noGrp="1"/>
          </p:cNvSpPr>
          <p:nvPr>
            <p:ph type="body" sz="quarter" idx="17"/>
          </p:nvPr>
        </p:nvSpPr>
        <p:spPr/>
        <p:txBody>
          <a:bodyPr/>
          <a:lstStyle/>
          <a:p>
            <a:r>
              <a:rPr lang="sv-SE"/>
              <a:t>Om oss</a:t>
            </a:r>
          </a:p>
        </p:txBody>
      </p:sp>
      <p:sp>
        <p:nvSpPr>
          <p:cNvPr id="65" name="Platshållare 64 för text"/>
          <p:cNvSpPr>
            <a:spLocks noGrp="1"/>
          </p:cNvSpPr>
          <p:nvPr>
            <p:ph type="body" sz="quarter" idx="24"/>
          </p:nvPr>
        </p:nvSpPr>
        <p:spPr/>
        <p:txBody>
          <a:bodyPr/>
          <a:lstStyle/>
          <a:p>
            <a:r>
              <a:rPr lang="sv-SE"/>
              <a:t>Här kan du lägga in dina försäljningsargument. Vad skulle du säga om du bara hade några sekunder på dig att sälja in dina produkter eller tjänster till någon?</a:t>
            </a:r>
          </a:p>
        </p:txBody>
      </p:sp>
      <p:sp>
        <p:nvSpPr>
          <p:cNvPr id="28" name="Platshållare 27 för text"/>
          <p:cNvSpPr>
            <a:spLocks noGrp="1"/>
          </p:cNvSpPr>
          <p:nvPr>
            <p:ph type="body" sz="quarter" idx="19"/>
          </p:nvPr>
        </p:nvSpPr>
        <p:spPr/>
        <p:txBody>
          <a:bodyPr/>
          <a:lstStyle/>
          <a:p>
            <a:r>
              <a:rPr lang="sv-SE"/>
              <a:t>Kontakta oss</a:t>
            </a:r>
          </a:p>
        </p:txBody>
      </p:sp>
      <p:sp>
        <p:nvSpPr>
          <p:cNvPr id="29" name="Platshållare 28 för text"/>
          <p:cNvSpPr>
            <a:spLocks noGrp="1"/>
          </p:cNvSpPr>
          <p:nvPr>
            <p:ph type="body" sz="quarter" idx="20"/>
          </p:nvPr>
        </p:nvSpPr>
        <p:spPr/>
        <p:txBody>
          <a:bodyPr/>
          <a:lstStyle/>
          <a:p>
            <a:r>
              <a:rPr lang="sv-SE"/>
              <a:t>Telefon: [Telefon]</a:t>
            </a:r>
          </a:p>
          <a:p>
            <a:r>
              <a:rPr lang="sv-SE"/>
              <a:t>E-post: [E-postadress]</a:t>
            </a:r>
          </a:p>
          <a:p>
            <a:r>
              <a:rPr lang="sv-SE"/>
              <a:t>Webb: [Webbadress]</a:t>
            </a:r>
          </a:p>
        </p:txBody>
      </p:sp>
      <p:sp>
        <p:nvSpPr>
          <p:cNvPr id="30" name="Platshållare 29 för text"/>
          <p:cNvSpPr>
            <a:spLocks noGrp="1"/>
          </p:cNvSpPr>
          <p:nvPr>
            <p:ph type="body" sz="quarter" idx="21"/>
          </p:nvPr>
        </p:nvSpPr>
        <p:spPr/>
        <p:txBody>
          <a:bodyPr/>
          <a:lstStyle/>
          <a:p>
            <a:r>
              <a:rPr lang="sv-SE"/>
              <a:t>Företagsnamn</a:t>
            </a:r>
          </a:p>
        </p:txBody>
      </p:sp>
      <p:sp>
        <p:nvSpPr>
          <p:cNvPr id="31" name="Platshållare 30 för text"/>
          <p:cNvSpPr>
            <a:spLocks noGrp="1"/>
          </p:cNvSpPr>
          <p:nvPr>
            <p:ph type="body" sz="quarter" idx="22"/>
          </p:nvPr>
        </p:nvSpPr>
        <p:spPr/>
        <p:txBody>
          <a:bodyPr/>
          <a:lstStyle/>
          <a:p>
            <a:r>
              <a:rPr lang="sv-SE" dirty="0"/>
              <a:t>Adress</a:t>
            </a:r>
          </a:p>
          <a:p>
            <a:r>
              <a:rPr lang="sv-SE" dirty="0"/>
              <a:t>Postnummer Postort</a:t>
            </a:r>
            <a:endParaRPr lang="sv-SE" dirty="0"/>
          </a:p>
        </p:txBody>
      </p:sp>
      <p:pic>
        <p:nvPicPr>
          <p:cNvPr id="34" name="Platshållare 33 för bild" descr="Bord och stolar på utomhusbistro" title="Exempelbild"/>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 b="3"/>
          <a:stretch>
            <a:fillRect/>
          </a:stretch>
        </p:blipFill>
        <p:spPr/>
      </p:pic>
      <p:sp>
        <p:nvSpPr>
          <p:cNvPr id="18" name="Rubrik 17"/>
          <p:cNvSpPr>
            <a:spLocks noGrp="1"/>
          </p:cNvSpPr>
          <p:nvPr>
            <p:ph type="title"/>
          </p:nvPr>
        </p:nvSpPr>
        <p:spPr/>
        <p:txBody>
          <a:bodyPr>
            <a:normAutofit/>
          </a:bodyPr>
          <a:lstStyle/>
          <a:p>
            <a:r>
              <a:rPr lang="sv-SE" dirty="0" err="1"/>
              <a:t>Northwind</a:t>
            </a:r>
            <a:r>
              <a:rPr lang="sv-SE"/>
              <a:t> Traders</a:t>
            </a:r>
            <a:endParaRPr lang="sv-SE" dirty="0"/>
          </a:p>
        </p:txBody>
      </p:sp>
      <p:sp>
        <p:nvSpPr>
          <p:cNvPr id="32" name="Platshållare 31 för text"/>
          <p:cNvSpPr>
            <a:spLocks noGrp="1"/>
          </p:cNvSpPr>
          <p:nvPr>
            <p:ph type="body" sz="quarter" idx="23"/>
          </p:nvPr>
        </p:nvSpPr>
        <p:spPr/>
        <p:txBody>
          <a:bodyPr/>
          <a:lstStyle/>
          <a:p>
            <a:r>
              <a:rPr lang="sv-SE"/>
              <a:t>Broschyrens underrubrik eller företagets slogan</a:t>
            </a:r>
          </a:p>
        </p:txBody>
      </p:sp>
      <p:pic>
        <p:nvPicPr>
          <p:cNvPr id="17" name="Bild 16" descr="Ersätt med logotyp" title="Exempellogotyp"/>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66066" y="6955474"/>
            <a:ext cx="842018" cy="243093"/>
          </a:xfrm>
          <a:prstGeom prst="rect">
            <a:avLst/>
          </a:prstGeom>
        </p:spPr>
      </p:pic>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4 för text"/>
          <p:cNvSpPr>
            <a:spLocks noGrp="1"/>
          </p:cNvSpPr>
          <p:nvPr>
            <p:ph type="body" sz="quarter" idx="14"/>
          </p:nvPr>
        </p:nvSpPr>
        <p:spPr/>
        <p:txBody>
          <a:bodyPr/>
          <a:lstStyle/>
          <a:p>
            <a:r>
              <a:rPr lang="sv-SE"/>
              <a:t>Här är några idéer…</a:t>
            </a:r>
          </a:p>
        </p:txBody>
      </p:sp>
      <p:sp>
        <p:nvSpPr>
          <p:cNvPr id="7" name="Platshållare 6 för text"/>
          <p:cNvSpPr>
            <a:spLocks noGrp="1"/>
          </p:cNvSpPr>
          <p:nvPr>
            <p:ph type="body" sz="quarter" idx="16"/>
          </p:nvPr>
        </p:nvSpPr>
        <p:spPr/>
        <p:txBody>
          <a:bodyPr/>
          <a:lstStyle/>
          <a:p>
            <a:r>
              <a:rPr lang="sv-SE"/>
              <a:t>Vad vill du ha med i en broschyr?</a:t>
            </a:r>
          </a:p>
        </p:txBody>
      </p:sp>
      <p:pic>
        <p:nvPicPr>
          <p:cNvPr id="18" name="Platshållare 17 för bild" descr="Blommor på staket vid utomhuscafé" title="Exempelbild"/>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25" r="25"/>
          <a:stretch>
            <a:fillRect/>
          </a:stretch>
        </p:blipFill>
        <p:spPr/>
      </p:pic>
      <p:sp>
        <p:nvSpPr>
          <p:cNvPr id="4" name="Platshållare 3 för text"/>
          <p:cNvSpPr>
            <a:spLocks noGrp="1"/>
          </p:cNvSpPr>
          <p:nvPr>
            <p:ph type="body" sz="quarter" idx="13"/>
          </p:nvPr>
        </p:nvSpPr>
        <p:spPr/>
        <p:txBody>
          <a:bodyPr/>
          <a:lstStyle/>
          <a:p>
            <a:pPr lvl="0"/>
            <a:r>
              <a:rPr lang="sv-SE"/>
              <a:t>Här passar det bra att ha en uppdragsbeskrivning. Du kan använda den högra delen av sidan till att sammanfatta hur du sticker ut från mängden och använder mitten för en kort framgångshistoria.</a:t>
            </a:r>
          </a:p>
          <a:p>
            <a:pPr lvl="0"/>
            <a:r>
              <a:rPr lang="sv-SE"/>
              <a:t>(Och se till att välja foton som verkligen visar vad företaget är bäst på. Bilder ska alltid göra ett gott intryck.)</a:t>
            </a:r>
          </a:p>
        </p:txBody>
      </p:sp>
      <p:sp>
        <p:nvSpPr>
          <p:cNvPr id="8" name="Platshållare 7 för text"/>
          <p:cNvSpPr>
            <a:spLocks noGrp="1"/>
          </p:cNvSpPr>
          <p:nvPr>
            <p:ph type="body" sz="quarter" idx="17"/>
          </p:nvPr>
        </p:nvSpPr>
        <p:spPr/>
        <p:txBody>
          <a:bodyPr/>
          <a:lstStyle/>
          <a:p>
            <a:pPr lvl="0"/>
            <a:r>
              <a:rPr lang="sv-SE"/>
              <a:t>Tror du att ett dokument som ser så här bra ut måste vara svårt att formatera?</a:t>
            </a:r>
          </a:p>
        </p:txBody>
      </p:sp>
      <p:sp>
        <p:nvSpPr>
          <p:cNvPr id="9" name="Platshållare 8 för text"/>
          <p:cNvSpPr>
            <a:spLocks noGrp="1"/>
          </p:cNvSpPr>
          <p:nvPr>
            <p:ph type="body" sz="quarter" idx="18"/>
          </p:nvPr>
        </p:nvSpPr>
        <p:spPr/>
        <p:txBody>
          <a:bodyPr/>
          <a:lstStyle/>
          <a:p>
            <a:pPr lvl="0"/>
            <a:r>
              <a:rPr lang="sv-SE"/>
              <a:t>Tänk igen! Platshållarna i den här broschyren är redan formaterade åt dig.</a:t>
            </a:r>
          </a:p>
        </p:txBody>
      </p:sp>
      <p:sp>
        <p:nvSpPr>
          <p:cNvPr id="11" name="Platshållare 10 för text"/>
          <p:cNvSpPr>
            <a:spLocks noGrp="1"/>
          </p:cNvSpPr>
          <p:nvPr>
            <p:ph type="body" sz="quarter" idx="23"/>
          </p:nvPr>
        </p:nvSpPr>
        <p:spPr/>
        <p:txBody>
          <a:bodyPr/>
          <a:lstStyle/>
          <a:p>
            <a:pPr lvl="0"/>
            <a:r>
              <a:rPr lang="sv-SE" dirty="0"/>
              <a:t>”Var inte blygsam! Visa dem hur fantastiska ni är! </a:t>
            </a:r>
            <a:r>
              <a:rPr lang="sv-SE" dirty="0"/>
              <a:t>Här passar det bra med ett strålande omdöme.”</a:t>
            </a:r>
            <a:endParaRPr lang="sv-SE" dirty="0"/>
          </a:p>
        </p:txBody>
      </p:sp>
      <p:sp>
        <p:nvSpPr>
          <p:cNvPr id="10" name="Platshållare 9 för text"/>
          <p:cNvSpPr>
            <a:spLocks noGrp="1"/>
          </p:cNvSpPr>
          <p:nvPr>
            <p:ph type="body" sz="quarter" idx="19"/>
          </p:nvPr>
        </p:nvSpPr>
        <p:spPr/>
        <p:txBody>
          <a:bodyPr/>
          <a:lstStyle/>
          <a:p>
            <a:pPr lvl="0"/>
            <a:r>
              <a:rPr lang="sv-SE"/>
              <a:t>Få exakt de resultat du vill</a:t>
            </a:r>
          </a:p>
        </p:txBody>
      </p:sp>
      <p:sp>
        <p:nvSpPr>
          <p:cNvPr id="12" name="Platshållare 11 för text"/>
          <p:cNvSpPr>
            <a:spLocks noGrp="1"/>
          </p:cNvSpPr>
          <p:nvPr>
            <p:ph type="body" sz="quarter" idx="24"/>
          </p:nvPr>
        </p:nvSpPr>
        <p:spPr/>
        <p:txBody>
          <a:bodyPr/>
          <a:lstStyle/>
          <a:p>
            <a:pPr lvl="0"/>
            <a:r>
              <a:rPr lang="sv-SE"/>
              <a:t>Ange din egen text för att få ditt företag och dina tjänster att skina!</a:t>
            </a:r>
          </a:p>
        </p:txBody>
      </p:sp>
      <p:sp>
        <p:nvSpPr>
          <p:cNvPr id="13" name="Platshållare 12 för text"/>
          <p:cNvSpPr>
            <a:spLocks noGrp="1"/>
          </p:cNvSpPr>
          <p:nvPr>
            <p:ph type="body" sz="quarter" idx="25"/>
          </p:nvPr>
        </p:nvSpPr>
        <p:spPr/>
        <p:txBody>
          <a:bodyPr/>
          <a:lstStyle/>
          <a:p>
            <a:pPr lvl="0"/>
            <a:r>
              <a:rPr lang="sv-SE"/>
              <a:t>Har du företagsspecifika färger eller teckensnitt?</a:t>
            </a:r>
          </a:p>
        </p:txBody>
      </p:sp>
      <p:sp>
        <p:nvSpPr>
          <p:cNvPr id="14" name="Platshållare 13 för text"/>
          <p:cNvSpPr>
            <a:spLocks noGrp="1"/>
          </p:cNvSpPr>
          <p:nvPr>
            <p:ph type="body" sz="quarter" idx="26"/>
          </p:nvPr>
        </p:nvSpPr>
        <p:spPr/>
        <p:txBody>
          <a:bodyPr/>
          <a:lstStyle/>
          <a:p>
            <a:pPr lvl="0"/>
            <a:r>
              <a:rPr lang="sv-SE"/>
              <a:t>Inget problem! Bara kopiera en av dessa och dra den på plats.</a:t>
            </a:r>
          </a:p>
        </p:txBody>
      </p:sp>
      <p:pic>
        <p:nvPicPr>
          <p:cNvPr id="19" name="Platshållare 18 för bild" descr="Grön kopp och fat på träbord" title="Exempelbild"/>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2" b="32"/>
          <a:stretch>
            <a:fillRect/>
          </a:stretch>
        </p:blipFill>
        <p:spPr/>
      </p:pic>
      <p:sp>
        <p:nvSpPr>
          <p:cNvPr id="6" name="Platshållare 5 för text"/>
          <p:cNvSpPr>
            <a:spLocks noGrp="1"/>
          </p:cNvSpPr>
          <p:nvPr>
            <p:ph type="body" sz="quarter" idx="15"/>
          </p:nvPr>
        </p:nvSpPr>
        <p:spPr/>
        <p:txBody>
          <a:bodyPr/>
          <a:lstStyle/>
          <a:p>
            <a:pPr lvl="0"/>
            <a:r>
              <a:rPr lang="sv-SE"/>
              <a:t>Skriv en bildtext för ditt foto</a:t>
            </a:r>
          </a:p>
          <a:p>
            <a:endParaRPr lang="sv-SE"/>
          </a:p>
        </p:txBody>
      </p:sp>
      <p:sp>
        <p:nvSpPr>
          <p:cNvPr id="15" name="Platshållare 14 för text"/>
          <p:cNvSpPr>
            <a:spLocks noGrp="1"/>
          </p:cNvSpPr>
          <p:nvPr>
            <p:ph type="body" sz="quarter" idx="27"/>
          </p:nvPr>
        </p:nvSpPr>
        <p:spPr/>
        <p:txBody>
          <a:bodyPr/>
          <a:lstStyle/>
          <a:p>
            <a:pPr lvl="0"/>
            <a:r>
              <a:rPr lang="sv-SE"/>
              <a:t>Kom ihåg att ange lite detaljerad information om vad ni kan erbjuda och hur ni skiljer er från konkurrenterna.</a:t>
            </a:r>
          </a:p>
        </p:txBody>
      </p:sp>
      <p:sp>
        <p:nvSpPr>
          <p:cNvPr id="16" name="Platshållare 15 för text"/>
          <p:cNvSpPr>
            <a:spLocks noGrp="1"/>
          </p:cNvSpPr>
          <p:nvPr>
            <p:ph type="body" sz="quarter" idx="28"/>
          </p:nvPr>
        </p:nvSpPr>
        <p:spPr/>
        <p:txBody>
          <a:bodyPr/>
          <a:lstStyle/>
          <a:p>
            <a:pPr lvl="0"/>
            <a:r>
              <a:rPr lang="sv-SE"/>
              <a:t>Våra produkter och tjänster</a:t>
            </a:r>
          </a:p>
        </p:txBody>
      </p:sp>
      <p:sp>
        <p:nvSpPr>
          <p:cNvPr id="17" name="Platshållare 16 för text"/>
          <p:cNvSpPr>
            <a:spLocks noGrp="1"/>
          </p:cNvSpPr>
          <p:nvPr>
            <p:ph type="body" sz="quarter" idx="29"/>
          </p:nvPr>
        </p:nvSpPr>
        <p:spPr/>
        <p:txBody>
          <a:bodyPr/>
          <a:lstStyle/>
          <a:p>
            <a:pPr lvl="0"/>
            <a:r>
              <a:rPr lang="sv-SE"/>
              <a:t>Du kan ta med en punktlista med produkter, tjänster eller de största fördelarna med att arbeta med ditt företag. Eller så sammanfattar du bara dina huvudpunkter i några kortfattade stycken.</a:t>
            </a:r>
          </a:p>
          <a:p>
            <a:pPr lvl="0"/>
            <a:r>
              <a:rPr lang="sv-SE"/>
              <a:t>Vi vet att du skulle kunna fortsätta i evighet att berätta hur bra ditt företag är. (Och vi klandrar dig inte - ni är suveräna!) Bara kom ihåg att detta är marknadsföring - om du vill fånga deras uppmärksamhet, håll det kort, trevligt och lättfattligt.</a:t>
            </a:r>
          </a:p>
        </p:txBody>
      </p:sp>
    </p:spTree>
    <p:extLst>
      <p:ext uri="{BB962C8B-B14F-4D97-AF65-F5344CB8AC3E}">
        <p14:creationId xmlns:p14="http://schemas.microsoft.com/office/powerpoint/2010/main" val="65330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schyrFärg">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Det här värdet visar hur många gånger objektet har sparats eller genomgåtts. Värdet uppdateras i programmet efter varje genomgång.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A8585D7-9F9A-464B-98FD-C2369966A8D7}">
  <ds:schemaRefs>
    <ds:schemaRef ds:uri="http://schemas.microsoft.com/sharepoint/v3/contenttype/forms"/>
  </ds:schemaRefs>
</ds:datastoreItem>
</file>

<file path=customXml/itemProps2.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0E32F16-139C-406D-87C5-ECC5DE68882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TF00001002_</Template>
  <TotalTime>0</TotalTime>
  <Words>549</Words>
  <Application>Microsoft Office PowerPoint</Application>
  <PresentationFormat>Anpassad</PresentationFormat>
  <Paragraphs>38</Paragraphs>
  <Slides>2</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vt:i4>
      </vt:variant>
    </vt:vector>
  </HeadingPairs>
  <TitlesOfParts>
    <vt:vector size="6" baseType="lpstr">
      <vt:lpstr>Arial</vt:lpstr>
      <vt:lpstr>Cambria</vt:lpstr>
      <vt:lpstr>Segoe UI</vt:lpstr>
      <vt:lpstr>BroschyrFärg</vt:lpstr>
      <vt:lpstr>Northwind Traders</vt:lpstr>
      <vt:lpstr>PowerPoint-presentation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2013-08-01T10:21:01Z</dcterms:created>
  <dcterms:modified xsi:type="dcterms:W3CDTF">2013-08-08T14:22:48Z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