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howGuides="1">
      <p:cViewPr varScale="1">
        <p:scale>
          <a:sx n="112" d="100"/>
          <a:sy n="112" d="100"/>
        </p:scale>
        <p:origin x="131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10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r-Latn-RS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281B5CE-DE14-412C-8D97-BE8751D2E0E5}" type="datetime1">
              <a:rPr lang="sr-Latn-RS" smtClean="0"/>
              <a:t>18.2.2020.</a:t>
            </a:fld>
            <a:endParaRPr lang="sr-Latn-R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r-Latn-R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sr-Latn-RS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r-Latn-RS" noProof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9204317-3D33-44DD-BDF1-1396A1A6AFA1}" type="datetime1">
              <a:rPr lang="sr-Latn-RS" noProof="0" smtClean="0"/>
              <a:t>18.2.2020.</a:t>
            </a:fld>
            <a:endParaRPr lang="sr-Latn-RS" noProof="0"/>
          </a:p>
        </p:txBody>
      </p:sp>
      <p:sp>
        <p:nvSpPr>
          <p:cNvPr id="4" name="Čuvar mesta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r-Latn-RS" noProof="0"/>
          </a:p>
        </p:txBody>
      </p:sp>
      <p:sp>
        <p:nvSpPr>
          <p:cNvPr id="5" name="Čuvar mesta za belešk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sr-Latn-RS" noProof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73947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r-Latn-RS" smtClean="0"/>
              <a:t>10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64302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r-Latn-RS" smtClean="0"/>
              <a:t>11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63596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r-Latn-RS" smtClean="0"/>
              <a:t>12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40395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66868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r-Latn-RS" smtClean="0"/>
              <a:t>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47836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r-Latn-RS" smtClean="0"/>
              <a:t>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64225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r-Latn-RS" smtClean="0"/>
              <a:t>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54839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r-Latn-RS" smtClean="0"/>
              <a:t>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9780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r-Latn-RS" smtClean="0"/>
              <a:t>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61273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r-Latn-RS" smtClean="0"/>
              <a:t>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92732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r-Latn-RS" smtClean="0"/>
              <a:t>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06773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ugaonik zaobljenih uglova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 dirty="0"/>
          </a:p>
        </p:txBody>
      </p:sp>
      <p:grpSp>
        <p:nvGrpSpPr>
          <p:cNvPr id="18" name="zvono – desn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no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RS" noProof="0" dirty="0"/>
            </a:p>
          </p:txBody>
        </p:sp>
        <p:pic>
          <p:nvPicPr>
            <p:cNvPr id="20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zvono – lev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no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RS" noProof="0" dirty="0"/>
            </a:p>
          </p:txBody>
        </p:sp>
        <p:pic>
          <p:nvPicPr>
            <p:cNvPr id="23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nadesno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r-Latn-RS" noProof="0" dirty="0"/>
          </a:p>
        </p:txBody>
      </p:sp>
      <p:sp>
        <p:nvSpPr>
          <p:cNvPr id="8" name="shim_nalevo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sr-Latn-RS" noProof="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sr-Latn-RS" noProof="0" dirty="0"/>
              <a:t>Kliknite da biste uredili stil za naslov mastera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r-Latn-RS" noProof="0" dirty="0"/>
              <a:t>Kliknite da biste uredili stil za podnaslov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0BD445-38D2-4394-854F-C4025F587228}" type="datetime1">
              <a:rPr lang="sr-Latn-RS" noProof="0" smtClean="0"/>
              <a:t>18.2.2020.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sr-Latn-RS" noProof="0"/>
              <a:t>‹#›</a:t>
            </a:fld>
            <a:endParaRPr lang="sr-Latn-RS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ar 2020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31 avgust</a:t>
            </a: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septembar</a:t>
            </a: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tx1"/>
                </a:solidFill>
                <a:effectLst/>
              </a:rPr>
              <a:t>5/6</a:t>
            </a: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Okvir za tekst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sr-Latn-RS" noProof="0">
                <a:solidFill>
                  <a:schemeClr val="bg2">
                    <a:lumMod val="90000"/>
                  </a:schemeClr>
                </a:solidFill>
              </a:rPr>
              <a:t>1 oktobar</a:t>
            </a: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sr-Latn-RS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3/4</a:t>
            </a:r>
            <a:endParaRPr lang="sr-Latn-RS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Okvir za teks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5</a:t>
            </a:r>
            <a:endParaRPr lang="sr-Latn-RS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Okvir za teks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824" name="Okvir za tekst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1825" name="Okvir za teks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/>
              <a:t>8</a:t>
            </a:r>
          </a:p>
        </p:txBody>
      </p:sp>
      <p:sp>
        <p:nvSpPr>
          <p:cNvPr id="1826" name="Okvir za teks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1827" name="Okvir za teks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1828" name="Okvir za teks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r-Latn-RS" sz="3600" b="0" noProof="0">
                <a:solidFill>
                  <a:schemeClr val="accent1"/>
                </a:solidFill>
              </a:rPr>
              <a:t>septembar</a:t>
            </a:r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0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9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1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2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3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4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428937DB-E4DD-4DC4-848A-CB6752E21912}" type="datetime1">
              <a:rPr lang="sr-Latn-RS" noProof="0" smtClean="0"/>
              <a:t>18.2.2020.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RS" noProof="0"/>
              <a:pPr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ktobar 2020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Latn-RS" sz="1300" noProof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noProof="0">
                <a:solidFill>
                  <a:schemeClr val="bg2">
                    <a:lumMod val="90000"/>
                  </a:schemeClr>
                </a:solidFill>
              </a:rPr>
              <a:t>28 septembar</a:t>
            </a:r>
          </a:p>
          <a:p>
            <a:pPr algn="l" rtl="0"/>
            <a:endParaRPr lang="sr-Latn-RS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sr-Latn-RS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sr-Latn-RS" sz="1300" b="0" kern="120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 oktobar</a:t>
            </a: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sr-Latn-RS" noProof="0"/>
              <a:t>2</a:t>
            </a: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sr-Latn-RS" noProof="0"/>
              <a:t>3/4</a:t>
            </a: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>
                <a:solidFill>
                  <a:schemeClr val="tx1"/>
                </a:solidFill>
              </a:rPr>
              <a:t>31/</a:t>
            </a:r>
            <a:r>
              <a:rPr lang="sr-Latn-RS" noProof="0">
                <a:solidFill>
                  <a:schemeClr val="bg2">
                    <a:lumMod val="90000"/>
                  </a:schemeClr>
                </a:solidFill>
              </a:rPr>
              <a:t>1 novembar</a:t>
            </a:r>
          </a:p>
        </p:txBody>
      </p:sp>
      <p:sp>
        <p:nvSpPr>
          <p:cNvPr id="1822" name="Okvir za teks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/>
              <a:t>2</a:t>
            </a:r>
          </a:p>
        </p:txBody>
      </p:sp>
      <p:sp>
        <p:nvSpPr>
          <p:cNvPr id="1823" name="Okvir za teks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/>
              <a:t>3</a:t>
            </a:r>
          </a:p>
        </p:txBody>
      </p:sp>
      <p:sp>
        <p:nvSpPr>
          <p:cNvPr id="1824" name="Okvir za teks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/>
              <a:t>4</a:t>
            </a:r>
          </a:p>
        </p:txBody>
      </p:sp>
      <p:sp>
        <p:nvSpPr>
          <p:cNvPr id="1825" name="Okvir za teks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Okvir za teks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7" name="Okvir za teks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1828" name="Okvir za teks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r-Latn-RS" sz="3600" b="0" noProof="0">
                <a:solidFill>
                  <a:schemeClr val="accent1"/>
                </a:solidFill>
              </a:rPr>
              <a:t>oktobar</a:t>
            </a:r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1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0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2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3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4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9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5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4CCC32C-3740-4248-9298-4BB498FFB815}" type="datetime1">
              <a:rPr lang="sr-Latn-RS" noProof="0" smtClean="0"/>
              <a:t>18.2.2020.</a:t>
            </a:fld>
            <a:endParaRPr lang="sr-Latn-RS" noProof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RS" noProof="0"/>
              <a:pPr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ar 2020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26 oktobar</a:t>
            </a: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28	</a:t>
            </a: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sr-Latn-RS" noProof="0"/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sr-Latn-RS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sr-Latn-RS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  <a:r>
              <a:rPr lang="sr-Latn-RS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novembar</a:t>
            </a: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Okvir za tekst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noProof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8" name="Okvir za teks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r-Latn-RS" sz="3600" b="0" noProof="0">
                <a:solidFill>
                  <a:schemeClr val="accent1"/>
                </a:solidFill>
              </a:rPr>
              <a:t>novembar</a:t>
            </a:r>
          </a:p>
        </p:txBody>
      </p:sp>
      <p:sp>
        <p:nvSpPr>
          <p:cNvPr id="69" name="Okvir za teks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Okvir za teks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1 decembar</a:t>
            </a:r>
          </a:p>
        </p:txBody>
      </p:sp>
      <p:sp>
        <p:nvSpPr>
          <p:cNvPr id="71" name="Okvir za teks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Okvir za teks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Okvir za teks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Okvir za teks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Čuvar mesta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3" name="Čuvar mesta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5" name="Čuvar mesta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6" name="Čuvar mesta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7" name="Čuvar mesta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8" name="Čuvar mesta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EB4ED1A8-B141-4136-B44E-E566AD8C4ADD}" type="datetime1">
              <a:rPr lang="sr-Latn-RS" noProof="0" smtClean="0"/>
              <a:t>18.2.2020.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RS" noProof="0"/>
              <a:pPr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ar 2020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30 novembar</a:t>
            </a: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decembar</a:t>
            </a: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sr-Latn-RS" sz="1300" b="0" noProof="0">
                <a:solidFill>
                  <a:schemeClr val="tx1"/>
                </a:solidFill>
                <a:effectLst/>
              </a:rPr>
              <a:t>5/6</a:t>
            </a:r>
            <a:endParaRPr lang="sr-Latn-RS" noProof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7	</a:t>
            </a: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sr-Latn-RS" noProof="0">
                <a:solidFill>
                  <a:schemeClr val="bg2">
                    <a:lumMod val="90000"/>
                  </a:schemeClr>
                </a:solidFill>
              </a:rPr>
              <a:t>1 januar</a:t>
            </a: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sr-Latn-RS" noProof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Okvir za teks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Okvir za teks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sr-Latn-RS" noProof="0">
                <a:solidFill>
                  <a:schemeClr val="bg2">
                    <a:lumMod val="90000"/>
                  </a:schemeClr>
                </a:solidFill>
              </a:rPr>
              <a:t>5	</a:t>
            </a:r>
          </a:p>
        </p:txBody>
      </p:sp>
      <p:sp>
        <p:nvSpPr>
          <p:cNvPr id="1824" name="Okvir za teks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Okvir za tekst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Okvir za teks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Okvir za teks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Okvir za teks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r-Latn-RS" sz="3600" b="0" noProof="0">
                <a:solidFill>
                  <a:schemeClr val="accent1"/>
                </a:solidFill>
              </a:rPr>
              <a:t>decembar</a:t>
            </a:r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0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9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1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2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3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4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DED1DE71-C239-48F1-8FCA-F6E812BBD921}" type="datetime1">
              <a:rPr lang="sr-Latn-RS" noProof="0" smtClean="0"/>
              <a:t>18.2.2020.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RS" noProof="0"/>
              <a:pPr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zaobljenih uglova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 dirty="0"/>
          </a:p>
        </p:txBody>
      </p:sp>
      <p:grpSp>
        <p:nvGrpSpPr>
          <p:cNvPr id="8" name="zvono – desn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no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RS" noProof="0" dirty="0"/>
            </a:p>
          </p:txBody>
        </p:sp>
        <p:pic>
          <p:nvPicPr>
            <p:cNvPr id="10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zvono – lev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no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RS" noProof="0" dirty="0"/>
            </a:p>
          </p:txBody>
        </p:sp>
        <p:pic>
          <p:nvPicPr>
            <p:cNvPr id="13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sr-Latn-RS" noProof="0" dirty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sr-Latn-RS" noProof="0" dirty="0"/>
              <a:t>Kliknite da biste uredili stilove za tekst mastera</a:t>
            </a:r>
          </a:p>
          <a:p>
            <a:pPr lvl="1" rtl="0"/>
            <a:r>
              <a:rPr lang="sr-Latn-RS" noProof="0" dirty="0"/>
              <a:t>Drugi nivo</a:t>
            </a:r>
          </a:p>
          <a:p>
            <a:pPr lvl="2" rtl="0"/>
            <a:r>
              <a:rPr lang="sr-Latn-RS" noProof="0" dirty="0"/>
              <a:t>Treći nivo</a:t>
            </a:r>
          </a:p>
          <a:p>
            <a:pPr lvl="3" rtl="0"/>
            <a:r>
              <a:rPr lang="sr-Latn-RS" noProof="0" dirty="0"/>
              <a:t>Četvrti nivo</a:t>
            </a:r>
          </a:p>
          <a:p>
            <a:pPr lvl="4" rtl="0"/>
            <a:r>
              <a:rPr lang="sr-Latn-RS" noProof="0" dirty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9EAAE3-8391-434C-99E9-7F77E6A094E1}" type="datetime1">
              <a:rPr lang="sr-Latn-RS" noProof="0" smtClean="0"/>
              <a:t>18.2.2020.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sr-Latn-RS" noProof="0"/>
              <a:t>‹#›</a:t>
            </a:fld>
            <a:endParaRPr lang="sr-Latn-RS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ugaonik zaobljenih uglova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 dirty="0"/>
          </a:p>
        </p:txBody>
      </p:sp>
      <p:grpSp>
        <p:nvGrpSpPr>
          <p:cNvPr id="6" name="zvono – desn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no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RS" noProof="0" dirty="0"/>
            </a:p>
          </p:txBody>
        </p:sp>
        <p:pic>
          <p:nvPicPr>
            <p:cNvPr id="8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zvono – lev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no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RS" noProof="0" dirty="0"/>
            </a:p>
          </p:txBody>
        </p:sp>
        <p:pic>
          <p:nvPicPr>
            <p:cNvPr id="11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B20284-88FE-443E-B03F-63146DC286B8}" type="datetime1">
              <a:rPr lang="sr-Latn-RS" noProof="0" smtClean="0"/>
              <a:t>18.2.2020.</a:t>
            </a:fld>
            <a:endParaRPr lang="sr-Latn-RS" noProof="0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sr-Latn-RS" noProof="0"/>
              <a:t>‹#›</a:t>
            </a:fld>
            <a:endParaRPr lang="sr-Latn-RS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 2020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30 decembar</a:t>
            </a:r>
            <a:endParaRPr lang="sr-Latn-RS" sz="1300" b="0" noProof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  <a:endParaRPr lang="sr-Latn-RS" sz="1300" b="0" noProof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4" name="Okvir za tekst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januar</a:t>
            </a:r>
          </a:p>
        </p:txBody>
      </p:sp>
      <p:sp>
        <p:nvSpPr>
          <p:cNvPr id="1795" name="Okvir za tekst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Okvir za tekst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Okvir za tekst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bg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1821" name="Okvir za tekst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1/2 februar</a:t>
            </a:r>
          </a:p>
        </p:txBody>
      </p:sp>
      <p:sp>
        <p:nvSpPr>
          <p:cNvPr id="1822" name="Okvir za teks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3" name="Okvir za teks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4" name="Okvir za teks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5" name="Okvir za teks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6</a:t>
            </a:r>
          </a:p>
        </p:txBody>
      </p:sp>
      <p:sp>
        <p:nvSpPr>
          <p:cNvPr id="1826" name="Okvir za teks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7</a:t>
            </a:r>
          </a:p>
        </p:txBody>
      </p:sp>
      <p:sp>
        <p:nvSpPr>
          <p:cNvPr id="1827" name="Okvir za teks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Okvir za teks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r-Latn-RS" sz="3600" b="0" noProof="0">
                <a:solidFill>
                  <a:schemeClr val="accent1"/>
                </a:solidFill>
              </a:rPr>
              <a:t>januar</a:t>
            </a:r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1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0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2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3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4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9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5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D3BAD0C2-A1DD-49D8-8246-A74B4767C5FB}" type="datetime1">
              <a:rPr lang="sr-Latn-RS" noProof="0" smtClean="0"/>
              <a:t>18.2.2020.</a:t>
            </a:fld>
            <a:endParaRPr lang="sr-Latn-RS" noProof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RS" noProof="0"/>
              <a:pPr/>
              <a:t>‹#›</a:t>
            </a:fld>
            <a:endParaRPr lang="sr-Latn-RS" noProof="0"/>
          </a:p>
        </p:txBody>
      </p:sp>
      <p:sp>
        <p:nvSpPr>
          <p:cNvPr id="78" name="Tekst uputstva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sr-Latn-RS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Beleška: </a:t>
            </a:r>
          </a:p>
          <a:p>
            <a:pPr rtl="0">
              <a:spcBef>
                <a:spcPts val="1200"/>
              </a:spcBef>
            </a:pPr>
            <a:r>
              <a:rPr lang="sr-Latn-RS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Ovaj predložak možete da odštampate kako biste ga koristili kao zidni kalendar. Možete i da kopirate slajd za bilo koji mesec da biste ga dodali u sopstvenu prezentaciju.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 2020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27 januar</a:t>
            </a: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Latn-RS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  <a:p>
            <a:pPr lvl="0" rtl="0"/>
            <a:endParaRPr lang="sr-Latn-RS" noProof="0"/>
          </a:p>
        </p:txBody>
      </p:sp>
      <p:sp>
        <p:nvSpPr>
          <p:cNvPr id="1795" name="Okvir za tekst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</a:p>
        </p:txBody>
      </p:sp>
      <p:sp>
        <p:nvSpPr>
          <p:cNvPr id="1797" name="Okvir za tekst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sr-Latn-RS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februar</a:t>
            </a: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kern="1200" noProof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>
                <a:solidFill>
                  <a:schemeClr val="tx1"/>
                </a:solidFill>
              </a:rPr>
              <a:t>29/</a:t>
            </a:r>
            <a:r>
              <a:rPr lang="sr-Latn-RS" noProof="0">
                <a:solidFill>
                  <a:schemeClr val="bg2">
                    <a:lumMod val="90000"/>
                  </a:schemeClr>
                </a:solidFill>
              </a:rPr>
              <a:t>1 mart</a:t>
            </a:r>
          </a:p>
        </p:txBody>
      </p:sp>
      <p:sp>
        <p:nvSpPr>
          <p:cNvPr id="1828" name="Okvir za teks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r-Latn-RS" sz="3600" b="0" noProof="0">
                <a:solidFill>
                  <a:schemeClr val="accent1"/>
                </a:solidFill>
              </a:rPr>
              <a:t>februar</a:t>
            </a:r>
          </a:p>
        </p:txBody>
      </p:sp>
      <p:sp>
        <p:nvSpPr>
          <p:cNvPr id="69" name="Okvir za teks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Okvir za teks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Okvir za teks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Okvir za teks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Okvir za teks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Okvir za teks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Čuvar mesta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3" name="Čuvar mesta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5" name="Čuvar mesta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6" name="Čuvar mesta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7" name="Čuvar mesta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8" name="Čuvar mesta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408F3462-5467-4D54-BE37-C236BAF79276}" type="datetime1">
              <a:rPr lang="sr-Latn-RS" noProof="0" smtClean="0"/>
              <a:t>18.2.2020.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RS" noProof="0"/>
              <a:pPr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t 2020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24 februar</a:t>
            </a: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25</a:t>
            </a: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Latn-RS" sz="1300" b="0" noProof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  <a:p>
            <a:pPr lvl="0" rtl="0"/>
            <a:endParaRPr lang="sr-Latn-RS" noProof="0"/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sr-Latn-RS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  <a:r>
              <a:rPr lang="sr-Latn-RS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mart</a:t>
            </a:r>
          </a:p>
        </p:txBody>
      </p:sp>
      <p:sp>
        <p:nvSpPr>
          <p:cNvPr id="1798" name="Okvir za tekst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kern="1200" noProof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28/29</a:t>
            </a:r>
          </a:p>
        </p:txBody>
      </p:sp>
      <p:sp>
        <p:nvSpPr>
          <p:cNvPr id="1828" name="Okvir za teks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r-Latn-RS" sz="3600" b="0" noProof="0">
                <a:solidFill>
                  <a:schemeClr val="accent1"/>
                </a:solidFill>
              </a:rPr>
              <a:t>mart</a:t>
            </a:r>
          </a:p>
        </p:txBody>
      </p:sp>
      <p:sp>
        <p:nvSpPr>
          <p:cNvPr id="69" name="Okvir za teks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Okvir za teks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1" name="Okvir za teks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1 april</a:t>
            </a:r>
          </a:p>
        </p:txBody>
      </p:sp>
      <p:sp>
        <p:nvSpPr>
          <p:cNvPr id="72" name="Okvir za teks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3" name="Okvir za teks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4" name="Okvir za teks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34" name="Čuvar mesta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3" name="Čuvar mesta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5" name="Čuvar mesta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6" name="Čuvar mesta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7" name="Čuvar mesta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8" name="Čuvar mesta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63855CEC-9B19-4A9A-A13B-67715BE150F0}" type="datetime1">
              <a:rPr lang="sr-Latn-RS" noProof="0" smtClean="0"/>
              <a:t>18.2.2020.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RS" noProof="0"/>
              <a:pPr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 2020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30 mart</a:t>
            </a: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Latn-RS" sz="1300" b="0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april</a:t>
            </a:r>
          </a:p>
          <a:p>
            <a:pPr lvl="0" rtl="0"/>
            <a:endParaRPr lang="sr-Latn-RS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Latn-RS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tx1"/>
                </a:solidFill>
              </a:rPr>
              <a:t>2</a:t>
            </a:r>
          </a:p>
          <a:p>
            <a:pPr lvl="0" rtl="0"/>
            <a:endParaRPr lang="sr-Latn-RS" noProof="0">
              <a:solidFill>
                <a:schemeClr val="tx1"/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Latn-RS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tx1"/>
                </a:solidFill>
              </a:rPr>
              <a:t>3</a:t>
            </a:r>
          </a:p>
          <a:p>
            <a:pPr lvl="0" rtl="0"/>
            <a:endParaRPr lang="sr-Latn-RS" noProof="0">
              <a:solidFill>
                <a:schemeClr val="tx1"/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1 maj</a:t>
            </a: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Okvir za tekst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Okvir za teks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 dirty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4" name="Okvir za teks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Okvir za teks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Okvir za teks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Okvir za teks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Okvir za teks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r-Latn-RS" sz="3600" b="0" noProof="0">
                <a:solidFill>
                  <a:schemeClr val="accent1"/>
                </a:solidFill>
              </a:rPr>
              <a:t>april</a:t>
            </a:r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0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9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1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2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3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4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8F0DD45-B3E1-4974-ABFA-33912ABFB055}" type="datetime1">
              <a:rPr lang="sr-Latn-RS" noProof="0" smtClean="0"/>
              <a:t>18.2.2020.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RS" noProof="0"/>
              <a:pPr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j 2020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27 april</a:t>
            </a: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sr-Latn-RS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maj</a:t>
            </a: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Okvir za tekst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tx1"/>
                </a:solidFill>
              </a:rPr>
              <a:t>29</a:t>
            </a:r>
            <a:endParaRPr lang="sr-Latn-RS" noProof="0"/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>
                <a:solidFill>
                  <a:schemeClr val="tx1"/>
                </a:solidFill>
              </a:rPr>
              <a:t>30/31</a:t>
            </a:r>
          </a:p>
        </p:txBody>
      </p:sp>
      <p:sp>
        <p:nvSpPr>
          <p:cNvPr id="1828" name="Okvir za teks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r-Latn-RS" sz="3600" b="0" noProof="0">
                <a:solidFill>
                  <a:schemeClr val="accent1"/>
                </a:solidFill>
              </a:rPr>
              <a:t>maj</a:t>
            </a:r>
          </a:p>
        </p:txBody>
      </p:sp>
      <p:sp>
        <p:nvSpPr>
          <p:cNvPr id="69" name="Okvir za teks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1 jun</a:t>
            </a:r>
          </a:p>
        </p:txBody>
      </p:sp>
      <p:sp>
        <p:nvSpPr>
          <p:cNvPr id="70" name="Okvir za teks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1" name="Okvir za teks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2" name="Okvir za teks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3" name="Okvir za teks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4" name="Okvir za teks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6/7</a:t>
            </a:r>
          </a:p>
        </p:txBody>
      </p:sp>
      <p:sp>
        <p:nvSpPr>
          <p:cNvPr id="34" name="Čuvar mesta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3" name="Čuvar mesta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5" name="Čuvar mesta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6" name="Čuvar mesta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7" name="Čuvar mesta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8" name="Čuvar mesta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5CB2C66-4969-4B4A-8F65-1555AE98E139}" type="datetime1">
              <a:rPr lang="sr-Latn-RS" noProof="0" smtClean="0"/>
              <a:t>18.2.2020.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RS" noProof="0"/>
              <a:pPr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 2020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jun</a:t>
            </a: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sr-Latn-RS" sz="130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tx1"/>
                </a:solidFill>
              </a:rPr>
              <a:t>5	</a:t>
            </a: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6/7</a:t>
            </a: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sr-Latn-RS" noProof="0">
                <a:solidFill>
                  <a:schemeClr val="bg2">
                    <a:lumMod val="90000"/>
                  </a:schemeClr>
                </a:solidFill>
              </a:rPr>
              <a:t>1 jul</a:t>
            </a: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sr-Latn-RS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sr-Latn-RS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1828" name="Okvir za teks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r-Latn-RS" sz="3600" b="0" noProof="0">
                <a:solidFill>
                  <a:schemeClr val="accent1"/>
                </a:solidFill>
              </a:rPr>
              <a:t>jun</a:t>
            </a:r>
          </a:p>
        </p:txBody>
      </p:sp>
      <p:sp>
        <p:nvSpPr>
          <p:cNvPr id="69" name="Okvir za teks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0" name="Okvir za teks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Okvir za teks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2" name="Okvir za teks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3" name="Okvir za teks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4" name="Okvir za teks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11/12</a:t>
            </a:r>
          </a:p>
        </p:txBody>
      </p:sp>
      <p:sp>
        <p:nvSpPr>
          <p:cNvPr id="34" name="Čuvar mesta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3" name="Čuvar mesta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5" name="Čuvar mesta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6" name="Čuvar mesta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7" name="Čuvar mesta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8" name="Čuvar mesta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34189162-877A-4359-8AD8-2B95B13C6DCA}" type="datetime1">
              <a:rPr lang="sr-Latn-RS" noProof="0" smtClean="0"/>
              <a:t>18.2.2020.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RS" noProof="0"/>
              <a:pPr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 2020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 jun</a:t>
            </a: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jul</a:t>
            </a:r>
          </a:p>
        </p:txBody>
      </p:sp>
      <p:sp>
        <p:nvSpPr>
          <p:cNvPr id="1795" name="Okvir za tekst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1/2 avgust</a:t>
            </a:r>
          </a:p>
        </p:txBody>
      </p:sp>
      <p:sp>
        <p:nvSpPr>
          <p:cNvPr id="1822" name="Okvir za teks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3" name="Okvir za teks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Okvir za teks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Okvir za teks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Okvir za teks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Okvir za teks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Okvir za teks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r-Latn-RS" sz="3600" b="0" noProof="0">
                <a:solidFill>
                  <a:schemeClr val="accent1"/>
                </a:solidFill>
              </a:rPr>
              <a:t>jul</a:t>
            </a:r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0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9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1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2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3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74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3BAD8FB0-2690-43BD-9C4A-BD08ED560ADD}" type="datetime1">
              <a:rPr lang="sr-Latn-RS" noProof="0" smtClean="0"/>
              <a:t>18.2.2020.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RS" noProof="0"/>
              <a:pPr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gust 2020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27 jul</a:t>
            </a: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sr-Latn-RS" noProof="0"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avgust</a:t>
            </a: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r-Latn-RS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noProof="0">
                <a:solidFill>
                  <a:schemeClr val="tx1"/>
                </a:solidFill>
              </a:rPr>
              <a:t>29/30</a:t>
            </a:r>
          </a:p>
        </p:txBody>
      </p:sp>
      <p:sp>
        <p:nvSpPr>
          <p:cNvPr id="1828" name="Okvir za tekst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r-Latn-RS" sz="3600" b="0" noProof="0">
                <a:solidFill>
                  <a:schemeClr val="accent1"/>
                </a:solidFill>
              </a:rPr>
              <a:t>avgust</a:t>
            </a:r>
          </a:p>
        </p:txBody>
      </p:sp>
      <p:sp>
        <p:nvSpPr>
          <p:cNvPr id="69" name="Okvir za teks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0" name="Okvir za teks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1 septembar</a:t>
            </a:r>
          </a:p>
        </p:txBody>
      </p:sp>
      <p:sp>
        <p:nvSpPr>
          <p:cNvPr id="71" name="Okvir za teks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Okvir za teks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Okvir za teks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Okvir za teks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RS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Čuvar mesta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3" name="Čuvar mesta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5" name="Čuvar mesta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6" name="Čuvar mesta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7" name="Čuvar mesta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38" name="Čuvar mesta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/>
              <a:t>Kliknite da biste dodali tekst</a:t>
            </a:r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D67F6843-CF43-476B-9E10-E2F8625C50CC}" type="datetime1">
              <a:rPr lang="sr-Latn-RS" noProof="0" smtClean="0"/>
              <a:t>18.2.2020.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RS" noProof="0"/>
              <a:pPr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nadesno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r-Latn-RS" noProof="0" dirty="0"/>
          </a:p>
        </p:txBody>
      </p:sp>
      <p:sp>
        <p:nvSpPr>
          <p:cNvPr id="85" name="shim_nalevo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sr-Latn-RS" noProof="0" dirty="0"/>
          </a:p>
        </p:txBody>
      </p:sp>
      <p:sp>
        <p:nvSpPr>
          <p:cNvPr id="8" name="Pravougaonik zaobljenih uglova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 dirty="0"/>
          </a:p>
        </p:txBody>
      </p:sp>
      <p:grpSp>
        <p:nvGrpSpPr>
          <p:cNvPr id="3618" name="Grupa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Prava linija spajanja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Prava linija spajanja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Prava linija spajanja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Prava linija spajanja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Prava linija spajanja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Prava linija spajanja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Prava linija spajanja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a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Prava linija spajanja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Prava linija spajanja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Prava linija spajanja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Prava linija spajanja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Prava linija spajanja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Prava linija spajanja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Prava linija spajanja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a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Prava linija spajanja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Prava linija spajanja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Prava linija spajanja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Prava linija spajanja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Prava linija spajanja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Prava linija spajanja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Prava linija spajanja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a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Prava linija spajanja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Prava linija spajanja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Prava linija spajanja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Prava linija spajanja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Prava linija spajanja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Prava linija spajanja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Prava linija spajanja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a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Prava linija spajanja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Prava linija spajanja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Prava linija spajanja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Prava linija spajanja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Prava linija spajanja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Prava linija spajanja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Prava linija spajanja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a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Prava linija spajanja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Prava linija spajanja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Prava linija spajanja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Prava linija spajanja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Prava linija spajanja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Prava linija spajanja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Prava linija spajanja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a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a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Prava linija spajanja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Prava linija spajanja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Prava linija spajanja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Prava linija spajanja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Prava linija spajanja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Prava linija spajanja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Prava linija spajanja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a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Prava linija spajanja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Prava linija spajanja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Prava linija spajanja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Prava linija spajanja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Prava linija spajanja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zvono – desn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no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RS" noProof="0" dirty="0"/>
            </a:p>
          </p:txBody>
        </p:sp>
        <p:pic>
          <p:nvPicPr>
            <p:cNvPr id="1061" name="Slika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zvono – lev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no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RS" noProof="0" dirty="0"/>
            </a:p>
          </p:txBody>
        </p:sp>
        <p:pic>
          <p:nvPicPr>
            <p:cNvPr id="48" name="Slika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Okvir za tekst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r-Latn-RS" sz="1200" b="1" noProof="0" dirty="0">
                <a:solidFill>
                  <a:schemeClr val="accent1"/>
                </a:solidFill>
              </a:rPr>
              <a:t>PONEDELJAK</a:t>
            </a:r>
          </a:p>
        </p:txBody>
      </p:sp>
      <p:sp>
        <p:nvSpPr>
          <p:cNvPr id="1843" name="Okvir za tekst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r-Latn-RS" sz="1200" b="1" noProof="0" dirty="0">
                <a:solidFill>
                  <a:schemeClr val="accent1"/>
                </a:solidFill>
              </a:rPr>
              <a:t>UTORAK</a:t>
            </a:r>
          </a:p>
        </p:txBody>
      </p:sp>
      <p:sp>
        <p:nvSpPr>
          <p:cNvPr id="1844" name="Okvir za tekst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r-Latn-RS" sz="1200" b="1" noProof="0" dirty="0">
                <a:solidFill>
                  <a:schemeClr val="accent1"/>
                </a:solidFill>
              </a:rPr>
              <a:t>SREDA</a:t>
            </a:r>
          </a:p>
        </p:txBody>
      </p:sp>
      <p:sp>
        <p:nvSpPr>
          <p:cNvPr id="1845" name="Okvir za tekst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r-Latn-RS" sz="1200" b="1" noProof="0" dirty="0">
                <a:solidFill>
                  <a:schemeClr val="accent1"/>
                </a:solidFill>
              </a:rPr>
              <a:t>ČETVRTAK</a:t>
            </a:r>
          </a:p>
        </p:txBody>
      </p:sp>
      <p:sp>
        <p:nvSpPr>
          <p:cNvPr id="1846" name="Okvir za tekst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r-Latn-RS" sz="1200" b="1" noProof="0" dirty="0">
                <a:solidFill>
                  <a:schemeClr val="accent1"/>
                </a:solidFill>
              </a:rPr>
              <a:t>PETAK</a:t>
            </a:r>
          </a:p>
        </p:txBody>
      </p:sp>
      <p:sp>
        <p:nvSpPr>
          <p:cNvPr id="1847" name="Okvir za tekst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r-Latn-RS" sz="1200" b="1" noProof="0" dirty="0">
                <a:solidFill>
                  <a:schemeClr val="accent1"/>
                </a:solidFill>
              </a:rPr>
              <a:t>SUB/NED</a:t>
            </a:r>
          </a:p>
        </p:txBody>
      </p:sp>
      <p:sp>
        <p:nvSpPr>
          <p:cNvPr id="49" name="Okvir za tekst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RS" sz="2400" noProof="0" dirty="0">
                <a:solidFill>
                  <a:schemeClr val="accent1"/>
                </a:solidFill>
              </a:rPr>
              <a:t>2020</a:t>
            </a:r>
          </a:p>
        </p:txBody>
      </p:sp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sr-Latn-RS" noProof="0" dirty="0"/>
              <a:t>Kliknite da biste uredili stil za naslov mastera</a:t>
            </a:r>
          </a:p>
        </p:txBody>
      </p:sp>
      <p:sp>
        <p:nvSpPr>
          <p:cNvPr id="3" name="Čuvar mesta za tekst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r-Latn-RS" noProof="0" dirty="0"/>
              <a:t>Kliknite da biste uredili stilove za tekst mastera</a:t>
            </a:r>
          </a:p>
          <a:p>
            <a:pPr lvl="1" rtl="0"/>
            <a:r>
              <a:rPr lang="sr-Latn-RS" noProof="0" dirty="0"/>
              <a:t>Drugi nivo</a:t>
            </a:r>
          </a:p>
          <a:p>
            <a:pPr lvl="2" rtl="0"/>
            <a:r>
              <a:rPr lang="sr-Latn-RS" noProof="0" dirty="0"/>
              <a:t>Treći nivo</a:t>
            </a:r>
          </a:p>
          <a:p>
            <a:pPr lvl="3" rtl="0"/>
            <a:r>
              <a:rPr lang="sr-Latn-RS" noProof="0" dirty="0"/>
              <a:t>Četvrti nivo</a:t>
            </a:r>
          </a:p>
          <a:p>
            <a:pPr lvl="4" rtl="0"/>
            <a:r>
              <a:rPr lang="sr-Latn-RS" noProof="0" dirty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C5A16F7A-CEC8-4431-945A-99C64FBB7DD4}" type="datetime1">
              <a:rPr lang="sr-Latn-RS" noProof="0" smtClean="0"/>
              <a:t>18.2.2020.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sr-Latn-R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sr-Latn-RS" noProof="0"/>
              <a:pPr/>
              <a:t>‹#›</a:t>
            </a:fld>
            <a:endParaRPr lang="sr-Latn-RS" noProof="0" dirty="0"/>
          </a:p>
        </p:txBody>
      </p:sp>
      <p:sp>
        <p:nvSpPr>
          <p:cNvPr id="86" name="Tekst uputstva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sr-Latn-RS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Beleška: </a:t>
            </a:r>
          </a:p>
          <a:p>
            <a:pPr rtl="0">
              <a:spcBef>
                <a:spcPts val="1200"/>
              </a:spcBef>
            </a:pPr>
            <a:r>
              <a:rPr lang="sr-Latn-RS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Ovaj predložak možete da odštampate kako biste ga koristili kao zidni kalendar. Možete i da kopirate slajd za bilo koji mesec da biste ga dodali u sopstvenu prezentaciju.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Čuvar mesta za tekst 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18" name="Čuvar mesta za tekst 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24" name="Čuvar mesta za tekst 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30" name="Čuvar mesta za tekst 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36" name="Čuvar mesta za tekst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42" name="Čuvar mesta za tekst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11" name="Čuvar mesta za tekst 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17" name="Čuvar mesta za tekst 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23" name="Čuvar mesta za tekst 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29" name="Čuvar mesta za tekst 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35" name="Čuvar mesta za tekst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41" name="Čuvar mesta za tekst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13" name="Čuvar mesta za tekst 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19" name="Čuvar mesta za tekst 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25" name="Čuvar mesta za tekst 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31" name="Čuvar mesta za tekst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37" name="Čuvar mesta za tekst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43" name="Čuvar mesta za tekst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14" name="Čuvar mesta za tekst 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20" name="Čuvar mesta za tekst 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26" name="Čuvar mesta za tekst 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32" name="Čuvar mesta za tekst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38" name="Čuvar mesta za tekst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44" name="Čuvar mesta za tekst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15" name="Čuvar mesta za tekst 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21" name="Čuvar mesta za tekst 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27" name="Čuvar mesta za tekst 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33" name="Čuvar mesta za tekst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39" name="Čuvar mesta za tekst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45" name="Čuvar mesta za tekst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16" name="Čuvar mesta za tekst 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22" name="Čuvar mesta za tekst 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28" name="Čuvar mesta za tekst 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34" name="Čuvar mesta za tekst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40" name="Čuvar mesta za tekst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46" name="Čuvar mesta za tekst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" name="Čuvar mesta za teks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" name="Čuvar mesta za teks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" name="Čuvar mesta za teks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Čuvar mesta za tekst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3" name="Čuvar mesta za tekst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9" name="Čuvar mesta za tekst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5" name="Čuvar mesta za tekst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1" name="Čuvar mesta za tekst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7" name="Čuvar mesta za tekst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6" name="Čuvar mesta za tekst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2" name="Čuvar mesta za tekst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8" name="Čuvar mesta za tekst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4" name="Čuvar mesta za tekst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0" name="Čuvar mesta za tekst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6" name="Čuvar mesta za tekst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8" name="Čuvar mesta za tekst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4" name="Čuvar mesta za tekst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0" name="Čuvar mesta za tekst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6" name="Čuvar mesta za tekst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2" name="Čuvar mesta za tekst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8" name="Čuvar mesta za tekst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9" name="Čuvar mesta za tekst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5" name="Čuvar mesta za tekst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1" name="Čuvar mesta za tekst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7" name="Čuvar mesta za tekst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3" name="Čuvar mesta za tekst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9" name="Čuvar mesta za tekst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0" name="Čuvar mesta za tekst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6" name="Čuvar mesta za tekst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2" name="Čuvar mesta za tekst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8" name="Čuvar mesta za tekst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4" name="Čuvar mesta za tekst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10" name="Čuvar mesta za tekst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1" name="Čuvar mesta za tekst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7" name="Čuvar mesta za tekst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3" name="Čuvar mesta za tekst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9" name="Čuvar mesta za tekst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5" name="Čuvar mesta za tekst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11" name="Čuvar mesta za tekst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Čuvar mesta za tekst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3" name="Čuvar mesta za tekst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9" name="Čuvar mesta za tekst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5" name="Čuvar mesta za tekst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1" name="Čuvar mesta za tekst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7" name="Čuvar mesta za tekst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6" name="Čuvar mesta za tekst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2" name="Čuvar mesta za tekst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8" name="Čuvar mesta za tekst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4" name="Čuvar mesta za tekst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0" name="Čuvar mesta za tekst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6" name="Čuvar mesta za tekst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8" name="Čuvar mesta za tekst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4" name="Čuvar mesta za tekst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0" name="Čuvar mesta za tekst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6" name="Čuvar mesta za tekst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2" name="Čuvar mesta za tekst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8" name="Čuvar mesta za tekst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9" name="Čuvar mesta za tekst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5" name="Čuvar mesta za tekst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1" name="Čuvar mesta za tekst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7" name="Čuvar mesta za tekst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3" name="Čuvar mesta za tekst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9" name="Čuvar mesta za tekst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0" name="Čuvar mesta za tekst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6" name="Čuvar mesta za tekst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2" name="Čuvar mesta za tekst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8" name="Čuvar mesta za tekst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4" name="Čuvar mesta za tekst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10" name="Čuvar mesta za tekst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1" name="Čuvar mesta za tekst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7" name="Čuvar mesta za tekst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3" name="Čuvar mesta za tekst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9" name="Čuvar mesta za tekst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5" name="Čuvar mesta za tekst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11" name="Čuvar mesta za tekst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Čuvar mesta za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7" name="Čuvar mesta za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3" name="Čuvar mesta za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9" name="Čuvar mesta za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0" name="Čuvar mesta za tekst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2" name="Čuvar mesta za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8" name="Čuvar mesta za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8" name="Čuvar mesta za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4" name="Čuvar mesta za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0" name="Čuvar mesta za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2" name="Čuvar mesta za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9" name="Čuvar mesta za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5" name="Čuvar mesta za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1" name="Čuvar mesta za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3" name="Čuvar mesta za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4" name="Čuvar mesta za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6" name="Čuvar mesta za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2" name="Čuvar mesta za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4" name="Čuvar mesta za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1" name="Čuvar mesta za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7" name="Čuvar mesta za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3" name="Čuvar mesta za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Čuvar mesta za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7" name="Čuvar mesta za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3" name="Čuvar mesta za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9" name="Čuvar mesta za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8" name="Čuvar mesta za tekst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2" name="Čuvar mesta za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8" name="Čuvar mesta za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8" name="Čuvar mesta za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4" name="Čuvar mesta za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0" name="Čuvar mesta za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2" name="Čuvar mesta za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9" name="Čuvar mesta za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5" name="Čuvar mesta za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1" name="Čuvar mesta za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3" name="Čuvar mesta za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4" name="Čuvar mesta za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6" name="Čuvar mesta za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2" name="Čuvar mesta za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4" name="Čuvar mesta za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1" name="Čuvar mesta za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7" name="Čuvar mesta za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3" name="Čuvar mesta za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Čuvar mesta za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7" name="Čuvar mesta za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3" name="Čuvar mesta za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9" name="Čuvar mesta za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8" name="Čuvar mesta za tekst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2" name="Čuvar mesta za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8" name="Čuvar mesta za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8" name="Čuvar mesta za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4" name="Čuvar mesta za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0" name="Čuvar mesta za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2" name="Čuvar mesta za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9" name="Čuvar mesta za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5" name="Čuvar mesta za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1" name="Čuvar mesta za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3" name="Čuvar mesta za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4" name="Čuvar mesta za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6" name="Čuvar mesta za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2" name="Čuvar mesta za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4" name="Čuvar mesta za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1" name="Čuvar mesta za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7" name="Čuvar mesta za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3" name="Čuvar mesta za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" name="Čuvar mesta za teks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" name="Čuvar mesta za teks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Čuvar mesta za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7" name="Čuvar mesta za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3" name="Čuvar mesta za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9" name="Čuvar mesta za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0" name="Čuvar mesta za tekst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2" name="Čuvar mesta za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8" name="Čuvar mesta za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8" name="Čuvar mesta za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4" name="Čuvar mesta za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0" name="Čuvar mesta za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2" name="Čuvar mesta za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9" name="Čuvar mesta za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5" name="Čuvar mesta za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1" name="Čuvar mesta za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3" name="Čuvar mesta za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4" name="Čuvar mesta za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6" name="Čuvar mesta za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2" name="Čuvar mesta za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4" name="Čuvar mesta za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1" name="Čuvar mesta za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57" name="Čuvar mesta za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3" name="Čuvar mesta za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lendar sa dva prstena za 2020.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.xml><?xml version="1.0" encoding="utf-8"?>
<a:theme xmlns:a="http://schemas.openxmlformats.org/drawingml/2006/main" name="Office tema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1eb96d0358c5e813b9ff0a51f6be317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9d98f49939701b33df8e18e31113e73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A22F1A-C3B4-4165-8A0E-E09BE0E38C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7B8BDE-ACE7-4A38-893C-2502E9AD3DD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D0A51265-8D1D-4193-B0F9-A72C2ADF8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PresentationFormat>Projekcija na ekranu (4:3)</PresentationFormat>
  <Paragraphs>12</Paragraphs>
  <Slides>12</Slides>
  <Notes>12</Notes>
  <HiddenSlides>0</HiddenSlides>
  <MMClips>0</MMClips>
  <ScaleCrop>false</ScaleCrop>
  <HeadingPairs>
    <vt:vector size="6" baseType="variant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5" baseType="lpstr">
      <vt:lpstr>Arial</vt:lpstr>
      <vt:lpstr>Calibri</vt:lpstr>
      <vt:lpstr>Kalendar sa dva prstena za 2020.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2020-01-16T06:57:33Z</dcterms:created>
  <dcterms:modified xsi:type="dcterms:W3CDTF">2020-02-18T05:53:26Z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