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7" autoAdjust="0"/>
    <p:restoredTop sz="94706" autoAdjust="0"/>
  </p:normalViewPr>
  <p:slideViewPr>
    <p:cSldViewPr>
      <p:cViewPr varScale="1">
        <p:scale>
          <a:sx n="125" d="100"/>
          <a:sy n="125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55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dirty="0">
              <a:latin typeface="Calibri" panose="020F0502020204030204" pitchFamily="34" charset="0"/>
            </a:endParaRPr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CC02DC-B755-40A6-84DD-FA997E97A2AB}" type="datetime1">
              <a:rPr lang="sr-Latn-RS" smtClean="0">
                <a:latin typeface="Calibri" panose="020F0502020204030204" pitchFamily="34" charset="0"/>
              </a:rPr>
              <a:t>24.6.2017.</a:t>
            </a:fld>
            <a:endParaRPr lang="sr-Latn-RS" dirty="0">
              <a:latin typeface="Calibri" panose="020F0502020204030204" pitchFamily="34" charset="0"/>
            </a:endParaRPr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dirty="0">
              <a:latin typeface="Calibri" panose="020F0502020204030204" pitchFamily="34" charset="0"/>
            </a:endParaRPr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sr-Latn-RS" smtClean="0">
                <a:latin typeface="Calibri" panose="020F0502020204030204" pitchFamily="34" charset="0"/>
              </a:rPr>
              <a:t>‹#›</a:t>
            </a:fld>
            <a:endParaRPr lang="sr-Latn-R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1754B9-A6E4-4848-8C4C-1C720326FD46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 dirty="0" smtClean="0"/>
              <a:t>Kliknite da biste uredili stilove za tekst mastera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DE00C7-EBF3-4482-A53D-61C96E817E74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47449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7498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12973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49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779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22180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4845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05407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6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6023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7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60597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8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5338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131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F1A5310-EA73-4ED0-B272-E8854E5A1277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7" name="Okvir za tekst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Okvir za tekst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kvir za tekst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Okvir za tekst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kvir za tekst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Okvir za tekst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kvir za tekst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JANUAR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F708D2F-7ED3-4AE3-821A-C04798026584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OKTOBAR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02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D3DB876-AEED-4D55-A946-30B64F011707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03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02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NOVEMBAR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B3AF089-F607-4092-ADB3-20C41559A181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DECEMBAR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r-Latn-RS" noProof="0" dirty="0" smtClean="0"/>
              <a:t>Kliknite da biste dodali podnaslov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31956-BFFE-4E33-8E9E-7944D5E1D920}" type="datetime1">
              <a:rPr lang="sr-Latn-RS" noProof="0" smtClean="0"/>
              <a:t>24.6.2017.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sr-Latn-RS" noProof="0" dirty="0" smtClean="0"/>
              <a:t>Kliknite da biste dodali tekst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5B69E-1EE9-41F0-A213-F5ED8AC9E24B}" type="datetime1">
              <a:rPr lang="sr-Latn-RS" noProof="0" smtClean="0"/>
              <a:t>24.6.2017.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0C9A878-7F7A-4281-A19A-27C53E5B2705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28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FEBRUAR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28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7589A62-2F6B-499C-846B-7413DB36E250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10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MART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606B33B-4E5F-4DC6-9650-2579D95E2BF3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APRIL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02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03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04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05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06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9DBD834-43CD-419B-AF40-B4EA0C0FCC0E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02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04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03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05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06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MAJ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596EEC2-27B2-4201-987F-F6082C7A32D0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JUN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EBA6076-B192-42D0-92AB-1729014AEBA0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JUL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AA15BAA-4476-4773-85D2-2FD8F2F9A042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AVGUST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a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Prava linija spajanja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rava linija spajanja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rava linija spajanja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rava linija spajanja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rava linija spajanja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rava linija spajanja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rava linija spajanja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a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Prava linija spajanja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rava linija spajanja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rava linija spajanja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rava linija spajanja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rava linija spajanja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rava linija spajanja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rava linija spajanja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rava linija spajanja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a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Prava linija spajanja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rava linija spajanja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rava linija spajanja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rava linija spajanja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rava linija spajanja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rava linija spajanja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rava linija spajanja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rava linija spajanja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a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Prava linija spajanja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rava linija spajanja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rava linija spajanja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rava linija spajanja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rava linija spajanja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rava linija spajanja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rava linija spajanja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rava linija spajanja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Prava linija spajanja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rava linija spajanja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rava linija spajanja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rava linija spajanja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rava linija spajanja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rava linija spajanja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rava linija spajanja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rava linija spajanja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Prava linija spajanja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rava linija spajanja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rava linija spajanja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rava linija spajanja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rava linija spajanja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a linija spajanja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rava linija spajanja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rava linija spajanja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Prava linija spajanja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rava linija spajanja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rava linija spajanja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rava linija spajanja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rava linija spajanja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rava linija spajanja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rava linija spajanja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rava linija spajanja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Prava linija spajanja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rava linija spajanja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rava linija spajanja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rava linija spajanja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rava linija spajanja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rava linija spajanja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rava linija spajanja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rava linija spajanja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Okvir za teks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31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Čuvar mesta za slik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12" name="Čuvar mesta za slik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sr-Latn-RS" noProof="0" dirty="0" smtClean="0"/>
              <a:t>Kliknite na ikonu da biste dodali sliku</a:t>
            </a:r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47DFB2C-EB8F-4571-8BE7-70163290FAA8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sr-Latn-RS" noProof="0" dirty="0" smtClean="0">
                <a:latin typeface="Calibri" panose="020F0502020204030204" pitchFamily="34" charset="0"/>
              </a:rPr>
              <a:t>30</a:t>
            </a:r>
            <a:endParaRPr lang="sr-Latn-RS" noProof="0" dirty="0">
              <a:latin typeface="Calibri" panose="020F0502020204030204" pitchFamily="34" charset="0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sr-Latn-RS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sr-Latn-RS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sr-Latn-RS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Okvir za teks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kvir za teks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UTO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kvir za teks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SRE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Okvir za teks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ČET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Okvir za teks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PET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kvir za teks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NED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kvir za teks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SUB</a:t>
            </a:r>
            <a:endParaRPr lang="sr-Latn-RS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Naslov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2017.</a:t>
            </a:r>
            <a:endParaRPr lang="sr-Latn-R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r-Latn-RS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SEPTEMBAR</a:t>
            </a:r>
            <a:endParaRPr lang="sr-Latn-RS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 smtClean="0"/>
              <a:t>Kliknite da biste dodali tekst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68877991-582C-403E-A5B3-5D59A9B803BC}" type="datetime1">
              <a:rPr lang="sr-Latn-RS" smtClean="0"/>
              <a:pPr/>
              <a:t>24.6.2017.</a:t>
            </a:fld>
            <a:endParaRPr lang="sr-Latn-R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sr-Latn-R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7" name="Tekst uputstva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r-Latn-RS" sz="1100" b="1" i="1" noProof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Beleška: </a:t>
            </a:r>
          </a:p>
          <a:p>
            <a:pPr rtl="0">
              <a:spcBef>
                <a:spcPts val="1200"/>
              </a:spcBef>
            </a:pPr>
            <a:r>
              <a:rPr lang="sr-Latn-RS" sz="1100" b="1" i="1" noProof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Ovaj predložak možete da odštampate kako biste ga koristili kao zidni kalendar. Možete i da kopirate slajd za bilo koji mesec da biste ga dodali u sopstvenu prezentaciju.</a:t>
            </a:r>
            <a:endParaRPr lang="sr-Latn-RS" sz="1100" b="1" i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esta za sliku 3" descr="Devojčica se sanka" title="Uzorak zimske slike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Čuvar mesta za sliku 4" descr="Čovek i četvoro dece sede na sankama" title="Uzorak zimske slike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Čuvar mesta za tekst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4" name="Čuvar mesta za tekst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5" name="Čuvar mesta za tekst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6" name="Čuvar mesta za tekst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7" name="Čuvar mesta za tekst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9" name="Čuvar mesta za tekst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8" name="Čuvar mesta za teks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r-Latn-RS" dirty="0" smtClean="0"/>
              <a:t>Nova godina</a:t>
            </a:r>
            <a:endParaRPr lang="sr-Latn-RS" dirty="0"/>
          </a:p>
        </p:txBody>
      </p:sp>
      <p:sp>
        <p:nvSpPr>
          <p:cNvPr id="270" name="Čuvar mesta za tekst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1" name="Čuvar mesta za tekst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2" name="Čuvar mesta za tekst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3" name="Čuvar mesta za tekst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4" name="Čuvar mesta za tekst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5" name="Čuvar mesta za tekst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6" name="Čuvar mesta za tekst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7" name="Čuvar mesta za tekst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8" name="Čuvar mesta za tekst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9" name="Čuvar mesta za tekst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0" name="Čuvar mesta za tekst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1" name="Čuvar mesta za tekst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2" name="Čuvar mesta za tekst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3" name="Čuvar mesta za tekst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5" name="Čuvar mesta za tekst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4" name="Čuvar mesta za teks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6" name="Čuvar mesta za tekst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7" name="Čuvar mesta za tekst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8" name="Čuvar mesta za tekst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9" name="Čuvar mesta za tekst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0" name="Čuvar mesta za tekst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1" name="Čuvar mesta za tekst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2" name="Čuvar mesta za tekst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3" name="Čuvar mesta za tekst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4" name="Čuvar mesta za tekst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5" name="Čuvar mesta za tekst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6" name="Čuvar mesta za tekst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7" name="Čuvar mesta za tekst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8" name="Čuvar mesta za tekst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9" name="Čuvar mesta za tekst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0" name="Čuvar mesta za tekst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1" name="Čuvar mesta za tekst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2" name="Čuvar mesta za tekst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3" name="Čuvar mesta za tekst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3" name="Čuvar mesta za tekst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sliku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Čuvar mesta za sliku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Čuvar mesta za tekst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Čuvar mesta za sliku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Čuvar mesta za tekst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Čuvar mesta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odični kalendar za 2014.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fice 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14</Words>
  <Application>Microsoft Office PowerPoint</Application>
  <PresentationFormat>Projekcija na ekranu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Porodični kalendar za 2014.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2017-06-24T06:13:22Z</dcterms:modified>
</cp:coreProperties>
</file>