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17" d="100"/>
          <a:sy n="117" d="100"/>
        </p:scale>
        <p:origin x="654" y="132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75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7D079F2-E549-45A1-9BCF-2CD49D2BE890}" type="datetime1">
              <a:rPr lang="sr-Latn-CS" smtClean="0"/>
              <a:t>4.2.2015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sr-Latn-CS" smtClean="0"/>
              <a:pPr algn="r" rtl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6F7FD0-A7C0-499F-8294-3CDA925E526D}" type="datetime1">
              <a:rPr lang="sr-Latn-CS" smtClean="0"/>
              <a:pPr algn="r"/>
              <a:t>4.2.2015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dirty="0" smtClean="0"/>
              <a:t>Kliknite i uredite tekst</a:t>
            </a:r>
          </a:p>
          <a:p>
            <a:pPr lvl="1" rtl="0"/>
            <a:r>
              <a:rPr lang="sr-Latn-CS" dirty="0" smtClean="0"/>
              <a:t>Drugi nivo</a:t>
            </a:r>
          </a:p>
          <a:p>
            <a:pPr lvl="2" rtl="0"/>
            <a:r>
              <a:rPr lang="sr-Latn-CS" dirty="0" smtClean="0"/>
              <a:t>Treći nivo</a:t>
            </a:r>
          </a:p>
          <a:p>
            <a:pPr lvl="3" rtl="0"/>
            <a:r>
              <a:rPr lang="sr-Latn-CS" dirty="0" smtClean="0"/>
              <a:t>Četvrti nivo</a:t>
            </a:r>
          </a:p>
          <a:p>
            <a:pPr lvl="4" rtl="0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sr-Latn-CS" smtClean="0"/>
              <a:pPr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zaobljenih uglova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dirty="0"/>
          </a:p>
        </p:txBody>
      </p:sp>
      <p:grpSp>
        <p:nvGrpSpPr>
          <p:cNvPr id="18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no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20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no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23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nadesn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r-Latn-CS" dirty="0"/>
          </a:p>
        </p:txBody>
      </p:sp>
      <p:sp>
        <p:nvSpPr>
          <p:cNvPr id="8" name="shim_nal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r-Latn-CS" dirty="0" smtClean="0"/>
              <a:t>Kliknite i uredite stil podnaslova mastera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3DFBE6-CED6-4A2A-BF57-6EF7525A90DD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t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23 februar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sr-Latn-CS" sz="1300" b="0" dirty="0" smtClean="0">
                <a:solidFill>
                  <a:schemeClr val="tx1"/>
                </a:solidFill>
              </a:rPr>
              <a:t>/1 mart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7/8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14/15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21/22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28/29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D8216196-75D3-429F-BF11-2DCAD1F12228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 mart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tx1"/>
                </a:solidFill>
              </a:rPr>
              <a:t>1 april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4/5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11/12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18/19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25/26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maj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5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C9491C1E-7F88-41A1-95E0-B77BEE95817A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j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27 april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tx1"/>
                </a:solidFill>
              </a:rPr>
              <a:t>1 maj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2/3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9/10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16/17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23/24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30/31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jun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D7D0A165-7E37-4BA9-B7EB-107C414A7D1F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jun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6/7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13/14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20/21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27/28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jul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EE3C81E0-A704-4455-99F6-08A2A340EFF3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zaobljenih uglova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dirty="0"/>
          </a:p>
        </p:txBody>
      </p:sp>
      <p:grpSp>
        <p:nvGrpSpPr>
          <p:cNvPr id="8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no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10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no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13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sr-Latn-CS" dirty="0" smtClean="0"/>
              <a:t>Kliknite i uredite tekst</a:t>
            </a:r>
          </a:p>
          <a:p>
            <a:pPr lvl="1" rtl="0"/>
            <a:r>
              <a:rPr lang="sr-Latn-CS" dirty="0" smtClean="0"/>
              <a:t>Drugi nivo</a:t>
            </a:r>
          </a:p>
          <a:p>
            <a:pPr lvl="2" rtl="0"/>
            <a:r>
              <a:rPr lang="sr-Latn-CS" dirty="0" smtClean="0"/>
              <a:t>Treći nivo</a:t>
            </a:r>
          </a:p>
          <a:p>
            <a:pPr lvl="3" rtl="0"/>
            <a:r>
              <a:rPr lang="sr-Latn-CS" dirty="0" smtClean="0"/>
              <a:t>Četvrti nivo</a:t>
            </a:r>
          </a:p>
          <a:p>
            <a:pPr lvl="4" rtl="0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2B3328-0FAD-4FF7-9FAA-B0166D6DCF4D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gaonik zaobljenih uglova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dirty="0"/>
          </a:p>
        </p:txBody>
      </p:sp>
      <p:grpSp>
        <p:nvGrpSpPr>
          <p:cNvPr id="6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no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8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no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11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A580A5-8A4F-4B0A-9F46-6D99D5D987B6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 jun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jul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5/6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12/13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19/20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26/27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avgust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ABB84606-8417-491C-92F4-CB9DDC69FF31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gust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 jul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avgust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2/3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9/10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16/17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23/24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30/31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septembar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AA1F204B-EDC8-4E6E-9ACB-78F1A15F5C6D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ar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septembar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6/7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13/14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20/21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27/28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oktobar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E387B55D-CBCD-48AC-8F95-CF8D6977BA30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ar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 septembar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tx1"/>
                </a:solidFill>
              </a:rPr>
              <a:t>1 oktobar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4/5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11/12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18/19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25/26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1/2 novembar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5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CA272EB7-338B-4466-AA74-22AAE316153D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ar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27 oktobar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1/2 novembar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8/9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15/16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22/23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29/30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decembar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B54FAAA4-FD81-4E87-9872-77C3F65E9DFE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ar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decembar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6/7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13/14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20/21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27/28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januar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7E90DB9B-ED9D-4A9D-B8B2-03039213966F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 decembar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januar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3/4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10/11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17/18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24/25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/1 februar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F4DCFBE5-2AA1-4101-9200-EB5E49988F1C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26 januar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sr-Latn-CS" sz="1300" b="0" dirty="0" smtClean="0">
                <a:solidFill>
                  <a:schemeClr val="tx1"/>
                </a:solidFill>
              </a:rPr>
              <a:t>/1 februar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7/8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14/15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21/22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/1 mart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F59327EA-1FE3-4799-B52C-7128C71A8FAB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nadesn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r-Latn-CS" dirty="0"/>
          </a:p>
        </p:txBody>
      </p:sp>
      <p:sp>
        <p:nvSpPr>
          <p:cNvPr id="85" name="shim_nal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sr-Latn-CS" dirty="0"/>
          </a:p>
        </p:txBody>
      </p:sp>
      <p:sp>
        <p:nvSpPr>
          <p:cNvPr id="8" name="Pravougaonik zaobljenih uglova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dirty="0"/>
          </a:p>
        </p:txBody>
      </p:sp>
      <p:grpSp>
        <p:nvGrpSpPr>
          <p:cNvPr id="3618" name="Grupa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Prava linija spajanja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Prava linija spajanja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Prava linija spajanja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Prava linija spajanja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Prava linija spajanja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Prava linija spajanja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Prava linija spajanja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a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Prava linija spajanja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Prava linija spajanja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Prava linija spajanja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Prava linija spajanja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Prava linija spajanja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Prava linija spajanja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Prava linija spajanja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a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Prava linija spajanja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Prava linija spajanja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Prava linija spajanja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Prava linija spajanja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Prava linija spajanja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Prava linija spajanja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Prava linija spajanja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a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Prava linija spajanja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Prava linija spajanja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Prava linija spajanja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Prava linija spajanja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Prava linija spajanja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Prava linija spajanja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Prava linija spajanja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a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Prava linija spajanja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Prava linija spajanja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Prava linija spajanja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Prava linija spajanja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Prava linija spajanja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Prava linija spajanja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Prava linija spajanja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a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Prava linija spajanja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Prava linija spajanja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Prava linija spajanja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Prava linija spajanja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Prava linija spajanja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Prava linija spajanja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Prava linija spajanja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a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Prava linija spajanja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Prava linija spajanja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Prava linija spajanja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Prava linija spajanja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Prava linija spajanja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Prava linija spajanja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Prava linija spajanja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a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Prava linija spajanja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Prava linija spajanja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Prava linija spajanja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Prava linija spajanja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Prava linija spajanja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no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1061" name="Slik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no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48" name="Slik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Okvir za tekst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PONEDELJAK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3" name="Okvir za tekst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UTORAK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4" name="Okvir za tekst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SREDA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5" name="Okvir za tekst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ČETVRTAK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6" name="Okvir za tekst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PETAK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7" name="Okvir za tekst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SUB/NED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dirty="0" smtClean="0"/>
              <a:t>Kliknite i uredite tekst</a:t>
            </a:r>
          </a:p>
          <a:p>
            <a:pPr lvl="1"/>
            <a:r>
              <a:rPr lang="sr-Latn-CS" dirty="0" smtClean="0"/>
              <a:t>Drugi nivo</a:t>
            </a:r>
          </a:p>
          <a:p>
            <a:pPr lvl="2"/>
            <a:r>
              <a:rPr lang="sr-Latn-CS" dirty="0" smtClean="0"/>
              <a:t>Treći nivo</a:t>
            </a:r>
          </a:p>
          <a:p>
            <a:pPr lvl="3"/>
            <a:r>
              <a:rPr lang="sr-Latn-CS" dirty="0" smtClean="0"/>
              <a:t>Četvrti nivo</a:t>
            </a:r>
          </a:p>
          <a:p>
            <a:pPr lvl="4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D9806499-A9B8-43F2-B347-52173E28D4DD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tekst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jul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april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maj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jun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avgust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septembar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oktobar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novembar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decembar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januar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februar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mart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ski kalendar, jul 2014–2015.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7_2014 2015" id="{8F760A87-2064-4F6F-99F9-714299325BC7}" vid="{AD72E50D-D6E2-4349-A36E-A4F932AD6D0B}"/>
    </a:ext>
  </a:extLst>
</a:theme>
</file>

<file path=ppt/theme/theme2.xml><?xml version="1.0" encoding="utf-8"?>
<a:theme xmlns:a="http://schemas.openxmlformats.org/drawingml/2006/main" name="Office 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13</Words>
  <Application>Microsoft Office PowerPoint</Application>
  <PresentationFormat>Projekcija na ekranu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Calibri</vt:lpstr>
      <vt:lpstr>Akademski kalendar, jul 2014–2015.</vt:lpstr>
      <vt:lpstr>jul</vt:lpstr>
      <vt:lpstr>avgust</vt:lpstr>
      <vt:lpstr>septembar</vt:lpstr>
      <vt:lpstr>oktobar</vt:lpstr>
      <vt:lpstr>novembar</vt:lpstr>
      <vt:lpstr>decembar</vt:lpstr>
      <vt:lpstr>januar</vt:lpstr>
      <vt:lpstr>februar</vt:lpstr>
      <vt:lpstr>mart</vt:lpstr>
      <vt:lpstr>april</vt:lpstr>
      <vt:lpstr>maj</vt:lpstr>
      <vt:lpstr>jun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2013-06-24T21:16:01Z</dcterms:created>
  <dcterms:modified xsi:type="dcterms:W3CDTF">2015-02-04T09:38:53Z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