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18" d="100"/>
          <a:sy n="118" d="100"/>
        </p:scale>
        <p:origin x="774" y="12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5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7D7952B-CEF0-42FC-B41E-37E7E1C08183}" type="datetime1">
              <a:rPr lang="sr-Latn-CS" smtClean="0"/>
              <a:pPr algn="r" rtl="0"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sr-Latn-CS" smtClean="0"/>
              <a:pPr algn="r" rtl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C518D57-C82C-42B9-BAF7-ECF1556C6818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dirty="0" smtClean="0"/>
              <a:t>Kliknite i uredite tekst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ugaonik zaobljenih uglova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1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n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2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n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2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CS" dirty="0"/>
          </a:p>
        </p:txBody>
      </p:sp>
      <p:sp>
        <p:nvSpPr>
          <p:cNvPr id="8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r-Latn-CS" dirty="0" smtClean="0"/>
              <a:t>Kliknite i uredite stil podnaslova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BFA4E4-4FB5-40F5-B7C3-0F01D6B94F39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mart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april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11/12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18/19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25/26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9D7ECFEB-9D57-4E5A-9BD8-BF5D0C360F66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maj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2/3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9/10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16/17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23/24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30/31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jun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6E128B8B-A1DA-4078-AD24-65CF56148642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jun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jul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A43A7416-BE21-419F-AD6A-E8D2F9F05A6C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jun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jul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11/12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18/19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25/26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avgust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9FA9A446-C4A7-41AE-AD29-D052D0F875E1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zaobljenih uglova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8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n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n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sr-Latn-CS" dirty="0" smtClean="0"/>
              <a:t>Kliknite i uredite tekst</a:t>
            </a:r>
          </a:p>
          <a:p>
            <a:pPr lvl="1" rtl="0"/>
            <a:r>
              <a:rPr lang="sr-Latn-CS" dirty="0" smtClean="0"/>
              <a:t>Drugi nivo</a:t>
            </a:r>
          </a:p>
          <a:p>
            <a:pPr lvl="2" rtl="0"/>
            <a:r>
              <a:rPr lang="sr-Latn-CS" dirty="0" smtClean="0"/>
              <a:t>Treći nivo</a:t>
            </a:r>
          </a:p>
          <a:p>
            <a:pPr lvl="3" rtl="0"/>
            <a:r>
              <a:rPr lang="sr-Latn-CS" dirty="0" smtClean="0"/>
              <a:t>Četvrti nivo</a:t>
            </a:r>
          </a:p>
          <a:p>
            <a:pPr lvl="4" rtl="0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CFA095-989A-45A1-9295-42B51CAB3D04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zaobljenih uglova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6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n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8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n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1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C1130-7396-4927-A0AF-7310EC32E2E3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gust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jul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avgust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2/3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9/10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16/17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23/24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30/31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septembar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E0A3C984-683F-41D4-9E9B-CF8CC1064A3B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septembar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oktobar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3CCE852C-C584-4BB8-95A9-8BA377B7E08F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septembar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oktobar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4/5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11/12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18/19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25/26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novembar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5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E103BF8F-170F-4D14-9135-42F91CC85898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oktobar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1/2 </a:t>
            </a:r>
            <a:r>
              <a:rPr lang="sr-Latn-CS" sz="1300" b="0" dirty="0" smtClean="0">
                <a:solidFill>
                  <a:schemeClr val="tx1"/>
                </a:solidFill>
              </a:rPr>
              <a:t>novembar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8/9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15/16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22/23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29/30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B644E5D5-2785-40D7-9D8A-4DF3446C2A62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ar 201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6/7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13/14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20/21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27/28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2" name="Okvir za tekst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3" name="Okvir za tekst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4" name="Okvir za tekst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Okvir za tekst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Okvir za tekst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Okvir za tekst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0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9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1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2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3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74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8C143E67-396A-4F55-9D55-74D5392FDCD0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2014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decembar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 </a:t>
            </a:r>
            <a:r>
              <a:rPr lang="sr-Latn-CS" sz="1300" b="0" dirty="0" smtClean="0">
                <a:solidFill>
                  <a:schemeClr val="tx1"/>
                </a:solidFill>
              </a:rPr>
              <a:t>januar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3/4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10/11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17/18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24/25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februar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B5405D75-8111-46B8-ADA5-04F88339AFCE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sr-Latn-CS" sz="1300" b="0" dirty="0" smtClean="0">
                <a:solidFill>
                  <a:schemeClr val="tx1"/>
                </a:solidFill>
              </a:rPr>
              <a:t>/1 </a:t>
            </a:r>
            <a:r>
              <a:rPr lang="sr-Latn-CS" sz="1300" b="0" dirty="0" smtClean="0">
                <a:solidFill>
                  <a:schemeClr val="tx1"/>
                </a:solidFill>
              </a:rPr>
              <a:t>februar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7/8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14/15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21/22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mart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0FA41E64-3DCA-4284-9774-84512398B35D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t 201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Okvir za tekst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23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februar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Okvir za tekst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Okvir za tekst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Okvir za tekst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Okvir za tekst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Okvir za tekst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sr-Latn-CS" sz="1300" b="0" dirty="0" smtClean="0">
                <a:solidFill>
                  <a:schemeClr val="tx1"/>
                </a:solidFill>
              </a:rPr>
              <a:t>/1 </a:t>
            </a:r>
            <a:r>
              <a:rPr lang="sr-Latn-CS" sz="1300" b="0" dirty="0" smtClean="0">
                <a:solidFill>
                  <a:schemeClr val="tx1"/>
                </a:solidFill>
              </a:rPr>
              <a:t>mart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8" name="Okvir za tekst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799" name="Okvir za tekst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0" name="Okvir za tekst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1" name="Okvir za tekst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2" name="Okvir za tekst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3" name="Okvir za tekst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7/8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4" name="Okvir za tekst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5" name="Okvir za tekst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6" name="Okvir za tekst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11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7" name="Okvir za tekst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8" name="Okvir za tekst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09" name="Okvir za tekst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14/15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0" name="Okvir za tekst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1" name="Okvir za tekst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2" name="Okvir za tekst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18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3" name="Okvir za tekst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19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4" name="Okvir za tekst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5" name="Okvir za tekst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21/22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6" name="Okvir za tekst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23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7" name="Okvir za tekst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24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8" name="Okvir za tekst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25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19" name="Okvir za tekst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26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0" name="Okvir za tekst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27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1821" name="Okvir za tekst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28/29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69" name="Okvir za tekst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30</a:t>
            </a:r>
            <a:endParaRPr lang="sr-Latn-CS" sz="1300" b="0" dirty="0">
              <a:solidFill>
                <a:schemeClr val="tx1"/>
              </a:solidFill>
            </a:endParaRPr>
          </a:p>
        </p:txBody>
      </p:sp>
      <p:sp>
        <p:nvSpPr>
          <p:cNvPr id="70" name="Okvir za tekst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tx1"/>
                </a:solidFill>
              </a:rPr>
              <a:t>31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Okvir za tekst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Okvir za tekst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Okvir za tekst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Okvir za tekst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r-Latn-C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sr-Latn-C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0" name="Čuvar mesta za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6" name="Čuvar mesta za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2" name="Čuvar mesta za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8" name="Čuvar mesta za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4" name="Čuvar mesta za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3" name="Čuvar mesta za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9" name="Čuvar mesta za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5" name="Čuvar mesta za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1" name="Čuvar mesta za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7" name="Čuvar mesta za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3" name="Čuvar mesta za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1" name="Čuvar mesta za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7" name="Čuvar mesta za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3" name="Čuvar mesta za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9" name="Čuvar mesta za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5" name="Čuvar mesta za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2" name="Čuvar mesta za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8" name="Čuvar mesta za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4" name="Čuvar mesta za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0" name="Čuvar mesta za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6" name="Čuvar mesta za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7" name="Čuvar mesta za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3" name="Čuvar mesta za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9" name="Čuvar mesta za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5" name="Čuvar mesta za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1" name="Čuvar mesta za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7" name="Čuvar mesta za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38" name="Čuvar mesta za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4" name="Čuvar mesta za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0" name="Čuvar mesta za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6" name="Čuvar mesta za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2" name="Čuvar mesta za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8" name="Čuvar mesta za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2" name="Čuvar mesta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fld id="{B841E6D7-06EA-4E30-A416-66DF362358C7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  <p:sp>
        <p:nvSpPr>
          <p:cNvPr id="78" name="Okvir za tekst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r-Latn-CS" sz="2400" dirty="0" smtClean="0">
                <a:solidFill>
                  <a:schemeClr val="accent1"/>
                </a:solidFill>
              </a:rPr>
              <a:t>2015</a:t>
            </a:r>
            <a:endParaRPr lang="sr-Latn-CS" sz="2400" dirty="0">
              <a:solidFill>
                <a:schemeClr val="accent1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na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r-Latn-CS" dirty="0"/>
          </a:p>
        </p:txBody>
      </p:sp>
      <p:sp>
        <p:nvSpPr>
          <p:cNvPr id="85" name="shim_na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r-Latn-CS" dirty="0"/>
          </a:p>
        </p:txBody>
      </p:sp>
      <p:sp>
        <p:nvSpPr>
          <p:cNvPr id="8" name="Pravougaonik zaobljenih uglova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CS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Prava linija spajanja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Prava linija spajanja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Prava linija spajanja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Prava linija spajanja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Prava linija spajanja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Prava linija spajanja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Prava linija spajanja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Prava linija spajanja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Prava linija spajanja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Prava linija spajanja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Prava linija spajanja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Prava linija spajanja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Prava linija spajanja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Prava linija spajanja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Prava linija spajanja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Prava linija spajanja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Prava linija spajanja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Prava linija spajanja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Prava linija spajanja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Prava linija spajanja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Prava linija spajanja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Prava linija spajanja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Prava linija spajanja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Prava linija spajanja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Prava linija spajanja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Prava linija spajanja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Prava linija spajanja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Prava linija spajanja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Prava linija spajanja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Prava linija spajanja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Prava linija spajanja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Prava linija spajanja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Prava linija spajanja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Prava linija spajanja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Prava linija spajanja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Prava linija spajanja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Prava linija spajanja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Prava linija spajanja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Prava linija spajanja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Prava linija spajanja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Prava linija spajanja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Prava linija spajanja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Prava linija spajanja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Prava linija spajanja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Prava linija spajanja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Prava linija spajanja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Prava linija spajanja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Prava linija spajanja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Prava linija spajanja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Prava linija spajanja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Prava linija spajanja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Prava linija spajanja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Prava linija spajanja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Prava linija spajanja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zvono – desn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n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1061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zvono – lev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n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r-Latn-CS" dirty="0"/>
            </a:p>
          </p:txBody>
        </p:sp>
        <p:pic>
          <p:nvPicPr>
            <p:cNvPr id="48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Okvir za tekst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PONEDELJAK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3" name="Okvir za tekst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UTORAK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4" name="Okvir za tekst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SREDA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5" name="Okvir za tekst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ČETVRTAK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6" name="Okvir za tekst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PETAK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1847" name="Okvir za tekst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r-Latn-CS" sz="1200" b="1" dirty="0" smtClean="0">
                <a:solidFill>
                  <a:schemeClr val="accent1"/>
                </a:solidFill>
              </a:rPr>
              <a:t>SUB/NED</a:t>
            </a:r>
            <a:endParaRPr lang="sr-Latn-CS" sz="1200" b="1" dirty="0">
              <a:solidFill>
                <a:schemeClr val="accent1"/>
              </a:solidFill>
            </a:endParaRPr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</a:p>
          <a:p>
            <a:pPr lvl="1"/>
            <a:r>
              <a:rPr lang="sr-Latn-CS" dirty="0" smtClean="0"/>
              <a:t>Drugi nivo</a:t>
            </a:r>
          </a:p>
          <a:p>
            <a:pPr lvl="2"/>
            <a:r>
              <a:rPr lang="sr-Latn-CS" dirty="0" smtClean="0"/>
              <a:t>Treći nivo</a:t>
            </a:r>
          </a:p>
          <a:p>
            <a:pPr lvl="3"/>
            <a:r>
              <a:rPr lang="sr-Latn-CS" dirty="0" smtClean="0"/>
              <a:t>Četvrti nivo</a:t>
            </a:r>
          </a:p>
          <a:p>
            <a:pPr lvl="4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67D825BF-599B-4B66-8D62-237AB9FFDBA6}" type="datetime1">
              <a:rPr lang="sr-Latn-CS" smtClean="0"/>
              <a:pPr/>
              <a:t>4.2.2015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sr-Latn-CS" smtClean="0"/>
              <a:pPr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avgust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maj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jun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tekst 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jul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septembar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oktobar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novembar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decembar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januar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februar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8" name="Naslov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mart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uvar mesta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4" name="Čuvar mesta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april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ski kalendar, avgust 2014–2015.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12</Words>
  <Application>Microsoft Office PowerPoint</Application>
  <PresentationFormat>Projekcija na ekranu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Calibri</vt:lpstr>
      <vt:lpstr>Akademski kalendar, avgust 2014–2015.</vt:lpstr>
      <vt:lpstr>avgust</vt:lpstr>
      <vt:lpstr>septembar</vt:lpstr>
      <vt:lpstr>oktobar</vt:lpstr>
      <vt:lpstr>novembar</vt:lpstr>
      <vt:lpstr>decembar</vt:lpstr>
      <vt:lpstr>januar</vt:lpstr>
      <vt:lpstr>februar</vt:lpstr>
      <vt:lpstr>mart</vt:lpstr>
      <vt:lpstr>april</vt:lpstr>
      <vt:lpstr>maj</vt:lpstr>
      <vt:lpstr>jun</vt:lpstr>
      <vt:lpstr>jul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2013-06-24T21:16:01Z</dcterms:created>
  <dcterms:modified xsi:type="dcterms:W3CDTF">2015-02-04T02:18:25Z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