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3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5" autoAdjust="0"/>
    <p:restoredTop sz="94660"/>
  </p:normalViewPr>
  <p:slideViewPr>
    <p:cSldViewPr showGuides="1">
      <p:cViewPr varScale="1">
        <p:scale>
          <a:sx n="132" d="100"/>
          <a:sy n="132" d="100"/>
        </p:scale>
        <p:origin x="300" y="132"/>
      </p:cViewPr>
      <p:guideLst>
        <p:guide orient="horz" pos="4235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2802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r-Latn-CS" sz="1200"/>
            </a:lvl1pPr>
          </a:lstStyle>
          <a:p>
            <a:endParaRPr lang="sr-Latn-CS"/>
          </a:p>
        </p:txBody>
      </p:sp>
      <p:sp>
        <p:nvSpPr>
          <p:cNvPr id="3" name="Čuvar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r-Latn-CS" sz="1200"/>
            </a:lvl1pPr>
          </a:lstStyle>
          <a:p>
            <a:fld id="{AB3765EE-0E81-4618-9336-7AE7CEC78C8E}" type="datetime1">
              <a:rPr lang="sr-Latn-CS" smtClean="0"/>
              <a:t>9.12.2013</a:t>
            </a:fld>
            <a:endParaRPr lang="sr-Latn-CS" dirty="0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r-Latn-CS" sz="1200"/>
            </a:lvl1pPr>
          </a:lstStyle>
          <a:p>
            <a:endParaRPr lang="sr-Latn-C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r-Latn-CS" sz="1200"/>
            </a:lvl1pPr>
          </a:lstStyle>
          <a:p>
            <a:fld id="{624149B6-8CC3-4B9A-BCBF-5AF8A7649FF2}" type="slidenum">
              <a:rPr lang="sr-Latn-CS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r-Latn-CS" sz="1200"/>
            </a:lvl1pPr>
          </a:lstStyle>
          <a:p>
            <a:endParaRPr lang="sr-Latn-C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r-Latn-CS" sz="1200"/>
            </a:lvl1pPr>
          </a:lstStyle>
          <a:p>
            <a:fld id="{D187A426-4D34-4041-99EF-FB62A8C57DE3}" type="datetime1">
              <a:rPr lang="sr-Latn-CS" smtClean="0"/>
              <a:pPr/>
              <a:t>9.12.2013</a:t>
            </a:fld>
            <a:endParaRPr lang="sr-Latn-CS" dirty="0"/>
          </a:p>
        </p:txBody>
      </p:sp>
      <p:sp>
        <p:nvSpPr>
          <p:cNvPr id="4" name="Čuvar mesta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Čuvar mesta za bel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CS" dirty="0" smtClean="0"/>
              <a:t>Kliknite i uredite tekst</a:t>
            </a:r>
            <a:endParaRPr lang="sr-Latn-CS" dirty="0"/>
          </a:p>
          <a:p>
            <a:pPr lvl="1"/>
            <a:r>
              <a:rPr lang="sr-Latn-CS" dirty="0"/>
              <a:t>Drugi nivo</a:t>
            </a:r>
          </a:p>
          <a:p>
            <a:pPr lvl="2"/>
            <a:r>
              <a:rPr lang="sr-Latn-CS" dirty="0"/>
              <a:t>Treći nivo</a:t>
            </a:r>
          </a:p>
          <a:p>
            <a:pPr lvl="3"/>
            <a:r>
              <a:rPr lang="sr-Latn-CS" dirty="0"/>
              <a:t>Četvrti nivo</a:t>
            </a:r>
          </a:p>
          <a:p>
            <a:pPr lvl="4"/>
            <a:r>
              <a:rPr lang="sr-Latn-CS" dirty="0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r-Latn-CS" sz="1200"/>
            </a:lvl1pPr>
          </a:lstStyle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r-Latn-CS" sz="1200"/>
            </a:lvl1pPr>
          </a:lstStyle>
          <a:p>
            <a:fld id="{86AA99EE-A2C0-4BE5-BB96-1FDEE1D6095A}" type="slidenum"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sr-Latn-CS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sr-Latn-CS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sr-Latn-CS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sr-Latn-CS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sr-Latn-CS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sr-Latn-CS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sr-Latn-CS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sr-Latn-CS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sr-Latn-CS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ifi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Čuvar mesta za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sr-Latn-CS" sz="3200" i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sr-Latn-CS" sz="1637"/>
            </a:lvl2pPr>
            <a:lvl3pPr marL="0" indent="0" algn="ctr" latinLnBrk="0">
              <a:spcBef>
                <a:spcPts val="0"/>
              </a:spcBef>
              <a:buNone/>
              <a:defRPr lang="sr-Latn-CS" sz="1637"/>
            </a:lvl3pPr>
            <a:lvl4pPr marL="0" indent="0" algn="ctr" latinLnBrk="0">
              <a:spcBef>
                <a:spcPts val="0"/>
              </a:spcBef>
              <a:buNone/>
              <a:defRPr lang="sr-Latn-CS" sz="1637"/>
            </a:lvl4pPr>
            <a:lvl5pPr marL="0" indent="0" algn="ctr" latinLnBrk="0">
              <a:spcBef>
                <a:spcPts val="0"/>
              </a:spcBef>
              <a:buNone/>
              <a:defRPr lang="sr-Latn-CS" sz="1637"/>
            </a:lvl5pPr>
          </a:lstStyle>
          <a:p>
            <a:pPr lvl="0"/>
            <a:r>
              <a:rPr lang="sr-Latn-CS"/>
              <a:t>Tip certifikata</a:t>
            </a:r>
          </a:p>
        </p:txBody>
      </p:sp>
      <p:sp>
        <p:nvSpPr>
          <p:cNvPr id="20" name="Čuvar mesta za tekst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10000"/>
              </a:lnSpc>
              <a:spcBef>
                <a:spcPts val="0"/>
              </a:spcBef>
              <a:buNone/>
              <a:defRPr lang="sr-Latn-CS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sr-Latn-CS" sz="1637"/>
            </a:lvl2pPr>
            <a:lvl3pPr marL="0" indent="0" algn="ctr" latinLnBrk="0">
              <a:spcBef>
                <a:spcPts val="0"/>
              </a:spcBef>
              <a:buNone/>
              <a:defRPr lang="sr-Latn-CS" sz="1637"/>
            </a:lvl3pPr>
            <a:lvl4pPr marL="0" indent="0" algn="ctr" latinLnBrk="0">
              <a:spcBef>
                <a:spcPts val="0"/>
              </a:spcBef>
              <a:buNone/>
              <a:defRPr lang="sr-Latn-CS" sz="1637"/>
            </a:lvl4pPr>
            <a:lvl5pPr marL="0" indent="0" algn="ctr" latinLnBrk="0">
              <a:spcBef>
                <a:spcPts val="0"/>
              </a:spcBef>
              <a:buNone/>
              <a:defRPr lang="sr-Latn-CS" sz="1637"/>
            </a:lvl5pPr>
          </a:lstStyle>
          <a:p>
            <a:pPr lvl="0"/>
            <a:r>
              <a:rPr lang="sr-Latn-CS"/>
              <a:t>[Ovde opišite doprinos/razlog za nagradu]</a:t>
            </a:r>
          </a:p>
        </p:txBody>
      </p:sp>
      <p:sp>
        <p:nvSpPr>
          <p:cNvPr id="9" name="Čuvar mesta za tekst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sr-Latn-CS" sz="54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sr-Latn-CS" sz="1637"/>
            </a:lvl2pPr>
            <a:lvl3pPr marL="0" indent="0" algn="ctr" latinLnBrk="0">
              <a:spcBef>
                <a:spcPts val="0"/>
              </a:spcBef>
              <a:buNone/>
              <a:defRPr lang="sr-Latn-CS" sz="1637"/>
            </a:lvl3pPr>
            <a:lvl4pPr marL="0" indent="0" algn="ctr" latinLnBrk="0">
              <a:spcBef>
                <a:spcPts val="0"/>
              </a:spcBef>
              <a:buNone/>
              <a:defRPr lang="sr-Latn-CS" sz="1637"/>
            </a:lvl4pPr>
            <a:lvl5pPr marL="0" indent="0" algn="ctr" latinLnBrk="0">
              <a:spcBef>
                <a:spcPts val="0"/>
              </a:spcBef>
              <a:buNone/>
              <a:defRPr lang="sr-Latn-CS" sz="1637"/>
            </a:lvl5pPr>
          </a:lstStyle>
          <a:p>
            <a:pPr lvl="0"/>
            <a:r>
              <a:rPr lang="sr-Latn-CS"/>
              <a:t>Ime primaoca</a:t>
            </a:r>
          </a:p>
        </p:txBody>
      </p:sp>
      <p:sp>
        <p:nvSpPr>
          <p:cNvPr id="21" name="Čuvar mesta za tekst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sr-Latn-CS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sr-Latn-CS" sz="1637"/>
            </a:lvl2pPr>
            <a:lvl3pPr marL="0" indent="0" algn="ctr" latinLnBrk="0">
              <a:spcBef>
                <a:spcPts val="0"/>
              </a:spcBef>
              <a:buNone/>
              <a:defRPr lang="sr-Latn-CS" sz="1637"/>
            </a:lvl3pPr>
            <a:lvl4pPr marL="0" indent="0" algn="ctr" latinLnBrk="0">
              <a:spcBef>
                <a:spcPts val="0"/>
              </a:spcBef>
              <a:buNone/>
              <a:defRPr lang="sr-Latn-CS" sz="1637"/>
            </a:lvl4pPr>
            <a:lvl5pPr marL="0" indent="0" algn="ctr" latinLnBrk="0">
              <a:spcBef>
                <a:spcPts val="0"/>
              </a:spcBef>
              <a:buNone/>
              <a:defRPr lang="sr-Latn-CS" sz="1637"/>
            </a:lvl5pPr>
          </a:lstStyle>
          <a:p>
            <a:pPr lvl="0"/>
            <a:r>
              <a:rPr lang="sr-Latn-CS"/>
              <a:t>[Dodajte tekst ovde, na primer „Ovim se potvrđuje“]</a:t>
            </a:r>
          </a:p>
        </p:txBody>
      </p:sp>
      <p:cxnSp>
        <p:nvCxnSpPr>
          <p:cNvPr id="24" name="Prava linija spajanja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Prava linija spajanja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Čuvar mesta za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sr-Latn-CS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sr-Latn-CS" sz="1637"/>
            </a:lvl2pPr>
            <a:lvl3pPr marL="0" indent="0" algn="ctr" latinLnBrk="0">
              <a:spcBef>
                <a:spcPts val="0"/>
              </a:spcBef>
              <a:buNone/>
              <a:defRPr lang="sr-Latn-CS" sz="1637"/>
            </a:lvl3pPr>
            <a:lvl4pPr marL="0" indent="0" algn="ctr" latinLnBrk="0">
              <a:spcBef>
                <a:spcPts val="0"/>
              </a:spcBef>
              <a:buNone/>
              <a:defRPr lang="sr-Latn-CS" sz="1637"/>
            </a:lvl4pPr>
            <a:lvl5pPr marL="0" indent="0" algn="ctr" latinLnBrk="0">
              <a:spcBef>
                <a:spcPts val="0"/>
              </a:spcBef>
              <a:buNone/>
              <a:defRPr lang="sr-Latn-CS" sz="1637"/>
            </a:lvl5pPr>
          </a:lstStyle>
          <a:p>
            <a:pPr lvl="0"/>
            <a:r>
              <a:rPr lang="sr-Latn-CS"/>
              <a:t>Ime/titula dodeljivača</a:t>
            </a:r>
          </a:p>
        </p:txBody>
      </p:sp>
      <p:sp>
        <p:nvSpPr>
          <p:cNvPr id="30" name="Čuvar mesta za tekst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sr-Latn-CS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sr-Latn-CS" sz="1637"/>
            </a:lvl2pPr>
            <a:lvl3pPr marL="0" indent="0" algn="ctr" latinLnBrk="0">
              <a:spcBef>
                <a:spcPts val="0"/>
              </a:spcBef>
              <a:buNone/>
              <a:defRPr lang="sr-Latn-CS" sz="1637"/>
            </a:lvl3pPr>
            <a:lvl4pPr marL="0" indent="0" algn="ctr" latinLnBrk="0">
              <a:spcBef>
                <a:spcPts val="0"/>
              </a:spcBef>
              <a:buNone/>
              <a:defRPr lang="sr-Latn-CS" sz="1637"/>
            </a:lvl4pPr>
            <a:lvl5pPr marL="0" indent="0" algn="ctr" latinLnBrk="0">
              <a:spcBef>
                <a:spcPts val="0"/>
              </a:spcBef>
              <a:buNone/>
              <a:defRPr lang="sr-Latn-CS" sz="1637"/>
            </a:lvl5pPr>
          </a:lstStyle>
          <a:p>
            <a:pPr lvl="0"/>
            <a:r>
              <a:rPr lang="sr-Latn-CS"/>
              <a:t>Datum</a:t>
            </a:r>
          </a:p>
        </p:txBody>
      </p:sp>
      <p:cxnSp>
        <p:nvCxnSpPr>
          <p:cNvPr id="4" name="Prava linija spajanja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rava linija spajanja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sr-Latn-CS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1819D5B-0E25-4973-8232-4375EE581BC5}" type="datetime1">
              <a:rPr lang="sr-Latn-CS" smtClean="0"/>
              <a:pPr/>
              <a:t>9.12.2013</a:t>
            </a:fld>
            <a:endParaRPr lang="sr-Latn-CS"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sr-Latn-CS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sr-Latn-CS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pPr/>
              <a:t>‹#›</a:t>
            </a:fld>
            <a:endParaRPr lang="sr-Latn-CS"/>
          </a:p>
        </p:txBody>
      </p:sp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sr-Latn-CS" dirty="0" smtClean="0"/>
              <a:t>Kliknite i uredite naslov mastera</a:t>
            </a:r>
            <a:endParaRPr lang="sr-Latn-CS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sr-Latn-CS" dirty="0" smtClean="0"/>
              <a:t>Kliknite i uredite tekst</a:t>
            </a:r>
            <a:endParaRPr lang="sr-Latn-CS" dirty="0"/>
          </a:p>
          <a:p>
            <a:pPr lvl="1"/>
            <a:r>
              <a:rPr lang="sr-Latn-CS" dirty="0"/>
              <a:t>Drugi nivo</a:t>
            </a:r>
          </a:p>
          <a:p>
            <a:pPr lvl="2"/>
            <a:r>
              <a:rPr lang="sr-Latn-CS" dirty="0"/>
              <a:t>Treći nivo</a:t>
            </a:r>
          </a:p>
          <a:p>
            <a:pPr lvl="3"/>
            <a:r>
              <a:rPr lang="sr-Latn-CS" dirty="0"/>
              <a:t>Četvrti nivo</a:t>
            </a:r>
          </a:p>
          <a:p>
            <a:pPr lvl="4"/>
            <a:r>
              <a:rPr lang="sr-Latn-CS" dirty="0"/>
              <a:t>Peti nivo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26250" rtl="0" eaLnBrk="1" latinLnBrk="0" hangingPunct="1">
        <a:spcBef>
          <a:spcPct val="0"/>
        </a:spcBef>
        <a:buNone/>
        <a:defRPr lang="sr-Latn-CS"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sr-Latn-CS"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sr-Latn-CS"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sr-Latn-CS"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sr-Latn-CS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sr-Latn-CS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sr-Latn-CS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sr-Latn-CS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sr-Latn-CS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sr-Latn-CS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26250" rtl="0" eaLnBrk="1" latinLnBrk="0" hangingPunct="1">
        <a:defRPr lang="sr-Latn-CS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sr-Latn-CS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sr-Latn-CS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sr-Latn-CS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sr-Latn-CS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sr-Latn-CS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sr-Latn-CS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sr-Latn-CS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sr-Latn-CS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Čuvar mesta za tekst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Latn-CS"/>
              <a:t>Certifikat o dostignućima</a:t>
            </a:r>
          </a:p>
        </p:txBody>
      </p:sp>
      <p:sp>
        <p:nvSpPr>
          <p:cNvPr id="18" name="Čuvar mesta za tekst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r-Latn-CS"/>
              <a:t>priznaje izvanredno dostignuće</a:t>
            </a:r>
          </a:p>
        </p:txBody>
      </p:sp>
      <p:sp>
        <p:nvSpPr>
          <p:cNvPr id="16" name="Čuvar mesta za tekst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r-Latn-CS"/>
              <a:t>Neveni Andrejić</a:t>
            </a:r>
          </a:p>
        </p:txBody>
      </p:sp>
      <p:sp>
        <p:nvSpPr>
          <p:cNvPr id="12" name="Čuvar mesta za tekst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r-Latn-CS"/>
              <a:t>Ovim se potvrđuje da se</a:t>
            </a:r>
          </a:p>
        </p:txBody>
      </p:sp>
      <p:sp>
        <p:nvSpPr>
          <p:cNvPr id="17" name="Čuvar mesta za tekst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r-Latn-CS"/>
              <a:t>Marija Matić, koordinator programa</a:t>
            </a:r>
          </a:p>
        </p:txBody>
      </p:sp>
      <p:sp>
        <p:nvSpPr>
          <p:cNvPr id="19" name="Čuvar mesta za tekst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sr-Latn-CS"/>
              <a:t>3. april 2012.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kat">
  <a:themeElements>
    <a:clrScheme name="Certifika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FFE1D7-2A5B-4BCB-8C7B-35A947F2CA1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1E25356-65FA-49E6-BA98-A946DE2E0F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3256E9-247E-43C2-AA6E-0F255B293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</Words>
  <Application>Microsoft Office PowerPoint</Application>
  <PresentationFormat>Projekcija na ekranu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Certifikat</vt:lpstr>
      <vt:lpstr>PowerPoint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2013-07-30T13:27:46Z</dcterms:created>
  <dcterms:modified xsi:type="dcterms:W3CDTF">2013-12-09T06:11:29Z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