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8" d="100"/>
          <a:sy n="78" d="100"/>
        </p:scale>
        <p:origin x="2256" y="11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CE8A25E8-C970-4206-BD09-59025E85E0A5}" type="datetime1">
              <a:rPr lang="sr-Latn-CS" smtClean="0"/>
              <a:t>9.12.2013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4FE0F56A-0C86-4ACC-9CF4-1B63F756A4B0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F0D9EA88-8E22-477C-9872-E978F9A3431B}" type="datetime1">
              <a:rPr lang="sr-Latn-CS" smtClean="0"/>
              <a:pPr/>
              <a:t>9.12.2013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636046C0-8A92-4E40-B931-77A8EEB71F69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 smtClean="0"/>
              <a:t>Da biste</a:t>
            </a:r>
            <a:r>
              <a:rPr lang="sr-Latn-CS" baseline="0" dirty="0" smtClean="0"/>
              <a:t> promenili prvi uzorak vizitkarte, zamenite sadržaj sopstvenim. 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Ili ako biste radije da počnete od nule, kliknite na dugme „Novi slajd“ na kartici „Početak“ da biste umetnuli novu stranicu. Sada unesite tekst u prazne čuvare mesta.</a:t>
            </a:r>
            <a:endParaRPr lang="sr-Latn-CS" dirty="0" smtClean="0"/>
          </a:p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sr-Latn-CS" smtClean="0"/>
              <a:t>1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raspo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Čuvar mesta za tekst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00" name="Čuvar mesta za tekst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01" name="Čuvar mesta za tekst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02" name="Čuvar mesta za tekst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03" name="Čuvar mesta za tekst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204" name="Čuvar mesta za tekst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05" name="Čuvar mesta za tekst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06" name="Čuvar mesta za tekst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07" name="Čuvar mesta za tekst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08" name="Čuvar mesta za tekst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111" name="Čuvar mesta za tekst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112" name="Čuvar mesta za tekst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113" name="Čuvar mesta za tekst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114" name="Čuvar mesta za tekst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115" name="Čuvar mesta za tekst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194" name="Čuvar mesta za tekst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195" name="Čuvar mesta za tekst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196" name="Čuvar mesta za tekst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197" name="Čuvar mesta za tekst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198" name="Čuvar mesta za tekst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209" name="Čuvar mesta za tekst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10" name="Čuvar mesta za tekst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11" name="Čuvar mesta za tekst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12" name="Čuvar mesta za tekst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13" name="Čuvar mesta za tekst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214" name="Čuvar mesta za tekst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15" name="Čuvar mesta za tekst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16" name="Čuvar mesta za tekst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17" name="Čuvar mesta za tekst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18" name="Čuvar mesta za tekst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219" name="Čuvar mesta za tekst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20" name="Čuvar mesta za tekst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21" name="Čuvar mesta za tekst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22" name="Čuvar mesta za tekst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23" name="Čuvar mesta za tekst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224" name="Čuvar mesta za tekst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25" name="Čuvar mesta za tekst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26" name="Čuvar mesta za tekst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27" name="Čuvar mesta za tekst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28" name="Čuvar mesta za tekst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229" name="Čuvar mesta za tekst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30" name="Čuvar mesta za tekst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31" name="Čuvar mesta za tekst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32" name="Čuvar mesta za tekst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33" name="Čuvar mesta za tekst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  <p:sp>
        <p:nvSpPr>
          <p:cNvPr id="234" name="Čuvar mesta za tekst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r-Latn-C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 dirty="0"/>
              <a:t>Otkucajte ime ovde</a:t>
            </a:r>
          </a:p>
        </p:txBody>
      </p:sp>
      <p:sp>
        <p:nvSpPr>
          <p:cNvPr id="235" name="Čuvar mesta za tekst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sr-Latn-C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sr-Latn-C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sr-Latn-CS"/>
              <a:t>Otkucajte titulu ili hobi ovde</a:t>
            </a:r>
          </a:p>
        </p:txBody>
      </p:sp>
      <p:sp>
        <p:nvSpPr>
          <p:cNvPr id="236" name="Čuvar mesta za tekst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Broj telefona | Broj telefona</a:t>
            </a:r>
          </a:p>
        </p:txBody>
      </p:sp>
      <p:sp>
        <p:nvSpPr>
          <p:cNvPr id="237" name="Čuvar mesta za tekst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E-adresa | Twitter regulator</a:t>
            </a:r>
          </a:p>
        </p:txBody>
      </p:sp>
      <p:sp>
        <p:nvSpPr>
          <p:cNvPr id="238" name="Čuvar mesta za tekst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sr-Latn-C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sr-Latn-CS"/>
              <a:t>URL bloga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oordinatna mreža vizitkart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ravougaoni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9" name="Pravougaoni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0" name="Pravougaoni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1" name="Pravougaoni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2" name="Pravougaoni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3" name="Pravougaoni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4" name="Pravougaoni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5" name="Pravougaoni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6" name="Pravougaoni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  <p:sp>
          <p:nvSpPr>
            <p:cNvPr id="17" name="Pravougaoni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 dirty="0"/>
            </a:p>
          </p:txBody>
        </p:sp>
      </p:grpSp>
      <p:sp>
        <p:nvSpPr>
          <p:cNvPr id="2" name="Čuvar mesta za naslov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/>
              <a:t>Kliknite da biste uredili stil za naslov mastera</a:t>
            </a:r>
          </a:p>
        </p:txBody>
      </p:sp>
      <p:sp>
        <p:nvSpPr>
          <p:cNvPr id="3" name="Čuvar mesta za teks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da biste uredili stilove za tekst mastera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</a:p>
        </p:txBody>
      </p:sp>
      <p:sp>
        <p:nvSpPr>
          <p:cNvPr id="4" name="Čuvar mesta za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r-Latn-C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9.12.2013</a:t>
            </a:fld>
            <a:endParaRPr lang="sr-Latn-CS" dirty="0"/>
          </a:p>
        </p:txBody>
      </p:sp>
      <p:sp>
        <p:nvSpPr>
          <p:cNvPr id="5" name="Čuvar mesta za podnožje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r-Latn-C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 dirty="0"/>
          </a:p>
        </p:txBody>
      </p:sp>
      <p:sp>
        <p:nvSpPr>
          <p:cNvPr id="6" name="Čuvar mesta za broj slajd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r-Latn-C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sr-Latn-CS" dirty="0"/>
          </a:p>
        </p:txBody>
      </p:sp>
      <p:grpSp>
        <p:nvGrpSpPr>
          <p:cNvPr id="19" name="Grupa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Slika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Slika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Slika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Slika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Slika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Slika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Slika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Slika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a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a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Slika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Slika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Slika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Slika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Slika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Slika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Slika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Slika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a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a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Slika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Slika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Slika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Slika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Slika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Slika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Slika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Slika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a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a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Slika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Slika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Slika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Slika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Slika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Slika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Slika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Slika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a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a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Slika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Slika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Slika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Slika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Slika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Slika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Slika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Slika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a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a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Slika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Slika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Slika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Slika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Slika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Slika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Slika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Slika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a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a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Slika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Slika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Slika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Slika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Slika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Slika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Slika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Slika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a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a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Slika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Slika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Slika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Slika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Slika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Slika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Slika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Slika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a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a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Slika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Slika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Slika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Slika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Slika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Slika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Slika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Slika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a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a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Slika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Slika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Slika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Slika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Slika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Slika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Slika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Slika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a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r-Latn-C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r-Latn-C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r-Latn-C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Čuvar mesta za tekst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r-Latn-CS" dirty="0"/>
              <a:t>Mikica Savić</a:t>
            </a:r>
          </a:p>
        </p:txBody>
      </p:sp>
      <p:sp>
        <p:nvSpPr>
          <p:cNvPr id="492" name="Čuvar mesta za tekst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sr-Latn-CS" dirty="0"/>
              <a:t>Ljubitelj zbirki isečaka i ručnih radova</a:t>
            </a:r>
          </a:p>
        </p:txBody>
      </p:sp>
      <p:sp>
        <p:nvSpPr>
          <p:cNvPr id="493" name="Čuvar mesta za tekst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sr-Latn-CS" dirty="0"/>
              <a:t>mobilni 360.555.0175 </a:t>
            </a:r>
            <a:r>
              <a:rPr lang="sr-Latn-CS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sr-Latn-CS" dirty="0"/>
              <a:t> kućni 360.555.0176</a:t>
            </a:r>
          </a:p>
        </p:txBody>
      </p:sp>
      <p:sp>
        <p:nvSpPr>
          <p:cNvPr id="494" name="Čuvar mesta za tekst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sr-Latn-CS" dirty="0"/>
              <a:t>msavic@example.com </a:t>
            </a:r>
            <a:r>
              <a:rPr lang="sr-Latn-CS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sr-Latn-CS" dirty="0"/>
              <a:t> @msavicexamplecom</a:t>
            </a:r>
          </a:p>
        </p:txBody>
      </p:sp>
      <p:sp>
        <p:nvSpPr>
          <p:cNvPr id="495" name="Čuvar mesta za tekst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sr-Latn-CS" dirty="0"/>
              <a:t>www.example.com/msavic/blog</a:t>
            </a:r>
          </a:p>
        </p:txBody>
      </p:sp>
      <p:sp>
        <p:nvSpPr>
          <p:cNvPr id="547" name="Čuvar mesta za tekst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8" name="Čuvar mesta za tekst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9" name="Čuvar mesta za tekst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0" name="Čuvar mesta za tekst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1" name="Čuvar mesta za tekst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37" name="Čuvar mesta za tekst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38" name="Čuvar mesta za tekst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39" name="Čuvar mesta za tekst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0" name="Čuvar mesta za tekst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1" name="Čuvar mesta za tekst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2" name="Čuvar mesta za tekst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3" name="Čuvar mesta za tekst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4" name="Čuvar mesta za tekst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5" name="Čuvar mesta za tekst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46" name="Čuvar mesta za tekst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2" name="Čuvar mesta za tekst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3" name="Čuvar mesta za tekst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4" name="Čuvar mesta za tekst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5" name="Čuvar mesta za tekst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6" name="Čuvar mesta za tekst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7" name="Čuvar mesta za tekst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8" name="Čuvar mesta za tekst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59" name="Čuvar mesta za tekst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0" name="Čuvar mesta za tekst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1" name="Čuvar mesta za tekst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2" name="Čuvar mesta za tekst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3" name="Čuvar mesta za tekst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4" name="Čuvar mesta za tekst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5" name="Čuvar mesta za tekst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6" name="Čuvar mesta za tekst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7" name="Čuvar mesta za tekst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8" name="Čuvar mesta za tekst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69" name="Čuvar mesta za tekst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0" name="Čuvar mesta za tekst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1" name="Čuvar mesta za tekst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2" name="Čuvar mesta za tekst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3" name="Čuvar mesta za tekst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4" name="Čuvar mesta za tekst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5" name="Čuvar mesta za tekst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6" name="Čuvar mesta za tekst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7" name="Čuvar mesta za tekst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8" name="Čuvar mesta za tekst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79" name="Čuvar mesta za tekst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80" name="Čuvar mesta za tekst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81" name="Čuvar mesta za tekst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arte – Bubamare poravnate na sredini">
  <a:themeElements>
    <a:clrScheme name="bubamara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sr-Latn-CS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Prilagođavanje</PresentationFormat>
  <Paragraphs>9</Paragraphs>
  <Slides>1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Vizitkarte – Bubamare poravnate na sredini</vt:lpstr>
      <vt:lpstr>PowerPoint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2013-07-31T14:27:41Z</dcterms:created>
  <dcterms:modified xsi:type="dcterms:W3CDTF">2013-12-09T06:03:27Z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