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 rtl="0">
      <a:defRPr lang="cs-CZ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5450" autoAdjust="0"/>
  </p:normalViewPr>
  <p:slideViewPr>
    <p:cSldViewPr>
      <p:cViewPr varScale="1">
        <p:scale>
          <a:sx n="87" d="100"/>
          <a:sy n="87" d="100"/>
        </p:scale>
        <p:origin x="1992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F4E1CC7-3100-480B-A86E-E3A2E6BF8CEB}" type="datetime1">
              <a:rPr lang="sr-Latn-CS" smtClean="0"/>
              <a:t>20.12.2013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01C63B3-1927-46BD-9655-10E3FF97B8F5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r-Latn-CS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0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57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38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8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76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68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88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Prilagodite ovaj natpis vlastitom porukom! Izaberite slovo i dodajte svoj tekst. Koristite jedan znak po slajdu.</a:t>
            </a:r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7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0" name="Slobodni oblik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>
              <a:ln>
                <a:noFill/>
              </a:ln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5" name="Pravougaonik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2" name="Slobodni oblik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5" name="Slobodni oblik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10" name="Slobodni oblik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>
              <a:ln>
                <a:noFill/>
              </a:ln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noProof="0" dirty="0"/>
          </a:p>
        </p:txBody>
      </p:sp>
      <p:sp>
        <p:nvSpPr>
          <p:cNvPr id="5" name="Pravougaonik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CS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r-Latn-CS" noProof="0" dirty="0" smtClean="0"/>
              <a:t>x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B446-7391-407C-9C62-0BCFAE24DB3D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s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1045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n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161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614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870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n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226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!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481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sr-Latn-CS" dirty="0" smtClean="0"/>
              <a:t>Ć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n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2415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509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sr-Latn-CS" dirty="0" smtClean="0"/>
              <a:t>Đ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184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KLAMNI NATPIS ZA ROĐENDAN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Prilagođavanje</PresentationFormat>
  <Paragraphs>45</Paragraphs>
  <Slides>15</Slides>
  <Notes>15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REKLAMNI NATPIS ZA ROĐENDAN</vt:lpstr>
      <vt:lpstr>s</vt:lpstr>
      <vt:lpstr>r</vt:lpstr>
      <vt:lpstr>e</vt:lpstr>
      <vt:lpstr>Ć</vt:lpstr>
      <vt:lpstr>a</vt:lpstr>
      <vt:lpstr>n</vt:lpstr>
      <vt:lpstr>r</vt:lpstr>
      <vt:lpstr>o</vt:lpstr>
      <vt:lpstr>Đ</vt:lpstr>
      <vt:lpstr>e</vt:lpstr>
      <vt:lpstr>n</vt:lpstr>
      <vt:lpstr>d</vt:lpstr>
      <vt:lpstr>a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2013-12-20T06:28:41Z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