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187" autoAdjust="0"/>
  </p:normalViewPr>
  <p:slideViewPr>
    <p:cSldViewPr>
      <p:cViewPr varScale="1">
        <p:scale>
          <a:sx n="105" d="100"/>
          <a:sy n="105" d="100"/>
        </p:scale>
        <p:origin x="144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radni_lis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C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Niz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Niz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Niz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Kategorija 1</c:v>
                </c:pt>
                <c:pt idx="1">
                  <c:v>Kategorija 2</c:v>
                </c:pt>
                <c:pt idx="2">
                  <c:v>Kategorija 3</c:v>
                </c:pt>
                <c:pt idx="3">
                  <c:v>Kategorija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677544"/>
        <c:axId val="119739864"/>
      </c:barChart>
      <c:catAx>
        <c:axId val="11967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739864"/>
        <c:crosses val="autoZero"/>
        <c:auto val="1"/>
        <c:lblAlgn val="ctr"/>
        <c:lblOffset val="100"/>
        <c:noMultiLvlLbl val="0"/>
      </c:catAx>
      <c:valAx>
        <c:axId val="119739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677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B93551D-2BED-472A-81BF-7953810CD54D}" type="datetime1">
              <a:rPr lang="sr-Latn-CS" smtClean="0"/>
              <a:t>20.12.2013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sr-Latn-CS" dirty="0" smtClean="0"/>
              <a:t>‹#›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DDE8D1D-8DD1-46BC-9300-B1241186404A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4" name="Čuvar mesta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r-Latn-CS" noProof="0" dirty="0"/>
          </a:p>
        </p:txBody>
      </p:sp>
      <p:sp>
        <p:nvSpPr>
          <p:cNvPr id="5" name="Čuvar mesta za bel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sr-Latn-CS" smtClean="0"/>
              <a:t>‹#›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bel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Da biste zamenili sliku, odaberite je i izbrišite. Zatim upotrebite ikonu "Umetni sliku" da biste zamenili sliku drugom slikom po svom izboru!</a:t>
            </a:r>
            <a:endParaRPr lang="sr-Latn-CS" noProof="0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9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CS" noProof="0" dirty="0" smtClean="0"/>
              <a:t>Kliknite i uredite stil podnaslova mastera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BDA3E0-95D6-469A-9A09-3F3EE8A0E8A8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32B591-7904-4C96-867F-D7A57B706210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01A022-46E8-4B91-AC38-77A1B4503EBD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CS" noProof="0" dirty="0" smtClean="0"/>
              <a:t>Kliknite i uredite tekst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7CDEF82-A55F-43DF-B1D3-467F96F3D45D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1B11B1-F5C5-4B9B-A392-B38D86876A37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CS" noProof="0" dirty="0" smtClean="0"/>
              <a:t>Kliknite i uredite tekst</a:t>
            </a:r>
            <a:endParaRPr lang="sr-Latn-CS" noProof="0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CS" noProof="0" dirty="0" smtClean="0"/>
              <a:t>Kliknite i uredite tekst</a:t>
            </a:r>
            <a:endParaRPr lang="sr-Latn-CS" noProof="0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3E954A-2927-4B6D-879B-0212FFC62C50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9F53E3-BFEB-4140-A9AA-CD8ADB77135F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85B1B0-47E7-46F2-97A1-BF86879A6101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noProof="0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sr-Latn-CS" noProof="0" dirty="0" smtClean="0"/>
              <a:t>‹#›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CS" noProof="0" dirty="0" smtClean="0"/>
              <a:t>Kliknite i uredite tekst</a:t>
            </a:r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ugaonik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r-Latn-C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CS" noProof="0" dirty="0" smtClean="0"/>
              <a:t>Kliknite i uredite tekst</a:t>
            </a:r>
            <a:endParaRPr lang="sr-Latn-CS" noProof="0" dirty="0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sr-Latn-CS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CS" noProof="0" dirty="0" smtClean="0"/>
              <a:t>Kliknite i uredite naslov mastera</a:t>
            </a:r>
            <a:endParaRPr lang="sr-Latn-CS" noProof="0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CS" noProof="0" dirty="0" smtClean="0"/>
              <a:t>Kliknite i uredite tekst</a:t>
            </a:r>
          </a:p>
          <a:p>
            <a:pPr lvl="1" rtl="0"/>
            <a:r>
              <a:rPr lang="sr-Latn-CS" noProof="0" dirty="0" smtClean="0"/>
              <a:t>Drugi nivo</a:t>
            </a:r>
          </a:p>
          <a:p>
            <a:pPr lvl="2" rtl="0"/>
            <a:r>
              <a:rPr lang="sr-Latn-CS" noProof="0" dirty="0" smtClean="0"/>
              <a:t>Treći nivo</a:t>
            </a:r>
          </a:p>
          <a:p>
            <a:pPr lvl="3" rtl="0"/>
            <a:r>
              <a:rPr lang="sr-Latn-CS" noProof="0" dirty="0" smtClean="0"/>
              <a:t>Četvrti nivo</a:t>
            </a:r>
          </a:p>
          <a:p>
            <a:pPr lvl="4" rtl="0"/>
            <a:r>
              <a:rPr lang="sr-Latn-CS" noProof="0" dirty="0" smtClean="0"/>
              <a:t>Peti nivo</a:t>
            </a:r>
            <a:endParaRPr lang="sr-Latn-CS" noProof="0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BD88-D84E-40CB-911A-3DEBEDE621D1}" type="datetime1">
              <a:rPr lang="sr-Latn-CS" smtClean="0"/>
              <a:pPr/>
              <a:t>20.12.2013</a:t>
            </a:fld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r-Latn-CS" noProof="0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CS" dirty="0" smtClean="0"/>
              <a:t>‹#›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r-Latn-CS" dirty="0" smtClean="0"/>
              <a:t>Raspored naslova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Podnaslov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Raspored slike sa natpisom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Natpis</a:t>
            </a:r>
            <a:endParaRPr lang="sr-Latn-CS" dirty="0"/>
          </a:p>
        </p:txBody>
      </p:sp>
      <p:pic>
        <p:nvPicPr>
          <p:cNvPr id="5" name="Čuvar mesta za sliku 4" descr="Košarkaši zajedno dižu ruke" title="Uzorak slik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Naslov i sadržaj Raspored sa listom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Dodajte prvi znak za nabrajanje ovde</a:t>
            </a:r>
          </a:p>
          <a:p>
            <a:pPr rtl="0"/>
            <a:r>
              <a:rPr lang="sr-Latn-CS" dirty="0" smtClean="0"/>
              <a:t>Dodajte drugi znak za nabrajanje ovde</a:t>
            </a:r>
          </a:p>
          <a:p>
            <a:pPr rtl="0"/>
            <a:r>
              <a:rPr lang="sr-Latn-CS" dirty="0" smtClean="0"/>
              <a:t>Dodajte treći znak za nabrajanje ovde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Raspored slike sa natpisom</a:t>
            </a:r>
            <a:endParaRPr lang="sr-Latn-CS" dirty="0"/>
          </a:p>
        </p:txBody>
      </p:sp>
      <p:graphicFrame>
        <p:nvGraphicFramePr>
          <p:cNvPr id="10" name="Čuvar mesta za sadržaj 9" descr="Grupisani stubičasti grafikon" title="Grafik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557522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Natpis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Raspored sa dva sadržaja i tabelom</a:t>
            </a:r>
            <a:endParaRPr lang="sr-Latn-CS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sr-Latn-CS" dirty="0" smtClean="0"/>
              <a:t>Prvi znak za nabrajanje ovde</a:t>
            </a:r>
          </a:p>
          <a:p>
            <a:pPr rtl="0"/>
            <a:r>
              <a:rPr lang="sr-Latn-CS" dirty="0" smtClean="0"/>
              <a:t>Drugi znak za nabrajanje ovde</a:t>
            </a:r>
          </a:p>
          <a:p>
            <a:pPr rtl="0"/>
            <a:r>
              <a:rPr lang="sr-Latn-CS" dirty="0" smtClean="0"/>
              <a:t>Treći znak za nabrajanje ovde</a:t>
            </a:r>
            <a:endParaRPr lang="sr-Latn-CS" dirty="0"/>
          </a:p>
        </p:txBody>
      </p:sp>
      <p:graphicFrame>
        <p:nvGraphicFramePr>
          <p:cNvPr id="5" name="Čuvar mesta za sadržaj 4" descr="Uzorak tabele sa 3 kolone, 4 reda" title="Tabel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4840410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Grupa 1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Grupa 2</a:t>
                      </a:r>
                      <a:endParaRPr lang="sr-Latn-CS" noProof="0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Klasa 1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82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95</a:t>
                      </a:r>
                      <a:endParaRPr lang="sr-Latn-CS" noProof="0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Klasa 2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76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88</a:t>
                      </a:r>
                      <a:endParaRPr lang="sr-Latn-CS" noProof="0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Klasa 3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84</a:t>
                      </a:r>
                      <a:endParaRPr lang="sr-Latn-C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r-Latn-CS" noProof="0" dirty="0" smtClean="0"/>
                        <a:t>90</a:t>
                      </a:r>
                      <a:endParaRPr lang="sr-Latn-CS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šarka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</Words>
  <Application>Microsoft Office PowerPoint</Application>
  <PresentationFormat>Široki ekran</PresentationFormat>
  <Paragraphs>35</Paragraphs>
  <Slides>9</Slides>
  <Notes>9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Košarka 16x9</vt:lpstr>
      <vt:lpstr>Raspored naslova</vt:lpstr>
      <vt:lpstr>Raspored slike sa natpisom</vt:lpstr>
      <vt:lpstr>Naslov i sadržaj Raspored sa listom</vt:lpstr>
      <vt:lpstr>Raspored slike sa natpisom</vt:lpstr>
      <vt:lpstr>Raspored sa dva sadržaja i tabelom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2013-07-31T01:42:28Z</dcterms:created>
  <dcterms:modified xsi:type="dcterms:W3CDTF">2013-12-20T06:27:27Z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