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4"/>
  </p:sldMasterIdLst>
  <p:notesMasterIdLst>
    <p:notesMasterId r:id="rId12"/>
  </p:notesMasterIdLst>
  <p:handoutMasterIdLst>
    <p:handoutMasterId r:id="rId13"/>
  </p:handoutMasterIdLst>
  <p:sldIdLst>
    <p:sldId id="257" r:id="rId5"/>
    <p:sldId id="258" r:id="rId6"/>
    <p:sldId id="282" r:id="rId7"/>
    <p:sldId id="283" r:id="rId8"/>
    <p:sldId id="284" r:id="rId9"/>
    <p:sldId id="285" r:id="rId10"/>
    <p:sldId id="286" r:id="rId11"/>
  </p:sldIdLst>
  <p:sldSz cx="12192000" cy="6858000"/>
  <p:notesSz cx="6858000" cy="9144000"/>
  <p:defaultTextStyle>
    <a:defPPr rtl="0"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025" autoAdjust="0"/>
    <p:restoredTop sz="93630" autoAdjust="0"/>
  </p:normalViewPr>
  <p:slideViewPr>
    <p:cSldViewPr snapToGrid="0">
      <p:cViewPr varScale="1">
        <p:scale>
          <a:sx n="103" d="100"/>
          <a:sy n="103" d="100"/>
        </p:scale>
        <p:origin x="120" y="57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101" d="100"/>
          <a:sy n="101" d="100"/>
        </p:scale>
        <p:origin x="2802" y="10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Čuvar mesta za zaglavlj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rtl="0"/>
            <a:endParaRPr lang="sr-Latn-CS" dirty="0"/>
          </a:p>
        </p:txBody>
      </p:sp>
      <p:sp>
        <p:nvSpPr>
          <p:cNvPr id="3" name="Čuvar mesta za datum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algn="r" rtl="0"/>
            <a:fld id="{32DB507A-8842-4BC7-8368-C7B6D4CD8427}" type="datetime1">
              <a:rPr lang="sr-Latn-CS" smtClean="0"/>
              <a:t>20.12.2013</a:t>
            </a:fld>
            <a:r>
              <a:rPr lang="sr-Latn-CS" dirty="0" smtClean="0"/>
              <a:t>.</a:t>
            </a:r>
            <a:endParaRPr lang="sr-Latn-CS" dirty="0"/>
          </a:p>
        </p:txBody>
      </p:sp>
      <p:sp>
        <p:nvSpPr>
          <p:cNvPr id="4" name="Čuvar mesta za podnožje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rtl="0"/>
            <a:endParaRPr lang="sr-Latn-CS" dirty="0"/>
          </a:p>
        </p:txBody>
      </p:sp>
    </p:spTree>
    <p:extLst>
      <p:ext uri="{BB962C8B-B14F-4D97-AF65-F5344CB8AC3E}">
        <p14:creationId xmlns:p14="http://schemas.microsoft.com/office/powerpoint/2010/main" val="41077027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Čuvar mesta za zaglavlj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rtl="0"/>
            <a:endParaRPr lang="sr-Latn-CS" noProof="0" dirty="0"/>
          </a:p>
        </p:txBody>
      </p:sp>
      <p:sp>
        <p:nvSpPr>
          <p:cNvPr id="3" name="Čuvar mesta za datum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rtl="0">
              <a:defRPr sz="1200"/>
            </a:lvl1pPr>
          </a:lstStyle>
          <a:p>
            <a:fld id="{1E4D98B0-729A-4EE7-9FA6-084C81A1B250}" type="datetime1">
              <a:rPr lang="sr-Latn-CS" smtClean="0"/>
              <a:pPr/>
              <a:t>20.12.2013</a:t>
            </a:fld>
            <a:r>
              <a:rPr lang="sr-Latn-CS" dirty="0" smtClean="0"/>
              <a:t>.</a:t>
            </a:r>
            <a:endParaRPr lang="sr-Latn-CS" dirty="0"/>
          </a:p>
        </p:txBody>
      </p:sp>
      <p:sp>
        <p:nvSpPr>
          <p:cNvPr id="4" name="Čuvar mesta za sliku slajd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sr-Latn-CS" noProof="0" dirty="0"/>
          </a:p>
        </p:txBody>
      </p:sp>
      <p:sp>
        <p:nvSpPr>
          <p:cNvPr id="5" name="Čuvar mesta za beleške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sr-Latn-CS" noProof="0" dirty="0" smtClean="0"/>
              <a:t>Kliknite i uredite tekst</a:t>
            </a:r>
          </a:p>
          <a:p>
            <a:pPr lvl="1" rtl="0"/>
            <a:r>
              <a:rPr lang="sr-Latn-CS" noProof="0" dirty="0" smtClean="0"/>
              <a:t>Drugi nivo</a:t>
            </a:r>
          </a:p>
          <a:p>
            <a:pPr lvl="2" rtl="0"/>
            <a:r>
              <a:rPr lang="sr-Latn-CS" noProof="0" dirty="0" smtClean="0"/>
              <a:t>Treći nivo</a:t>
            </a:r>
          </a:p>
          <a:p>
            <a:pPr lvl="3" rtl="0"/>
            <a:r>
              <a:rPr lang="sr-Latn-CS" noProof="0" dirty="0" smtClean="0"/>
              <a:t>Četvrti nivo</a:t>
            </a:r>
          </a:p>
          <a:p>
            <a:pPr lvl="4" rtl="0"/>
            <a:r>
              <a:rPr lang="sr-Latn-CS" noProof="0" dirty="0" smtClean="0"/>
              <a:t>Peti nivo</a:t>
            </a:r>
            <a:endParaRPr lang="sr-Latn-CS" noProof="0" dirty="0"/>
          </a:p>
        </p:txBody>
      </p:sp>
      <p:sp>
        <p:nvSpPr>
          <p:cNvPr id="6" name="Čuvar mesta za podnožj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rtl="0"/>
            <a:endParaRPr lang="sr-Latn-CS" noProof="0" dirty="0"/>
          </a:p>
        </p:txBody>
      </p:sp>
      <p:sp>
        <p:nvSpPr>
          <p:cNvPr id="7" name="Čuvar mesta za broj slajd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rtl="0">
              <a:defRPr sz="1200"/>
            </a:lvl1pPr>
          </a:lstStyle>
          <a:p>
            <a:r>
              <a:rPr lang="sr-Latn-CS" smtClean="0"/>
              <a:t>‹#›</a:t>
            </a:r>
            <a:endParaRPr lang="sr-Latn-CS" dirty="0"/>
          </a:p>
        </p:txBody>
      </p:sp>
    </p:spTree>
    <p:extLst>
      <p:ext uri="{BB962C8B-B14F-4D97-AF65-F5344CB8AC3E}">
        <p14:creationId xmlns:p14="http://schemas.microsoft.com/office/powerpoint/2010/main" val="34888429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Čuvar mesta za sliku slajd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Čuvar mesta za belešk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r>
              <a:rPr lang="sr-Latn-CS" noProof="0" dirty="0" smtClean="0"/>
              <a:t>Da biste zamenili sliku, odaberite je i izbrišite. Zatim upotrebite ikonu "Umetni sliku" da biste zamenili sliku drugom slikom po svom izboru!</a:t>
            </a:r>
            <a:endParaRPr lang="sr-Latn-CS" noProof="0" dirty="0"/>
          </a:p>
        </p:txBody>
      </p:sp>
      <p:sp>
        <p:nvSpPr>
          <p:cNvPr id="4" name="Čuvar mesta za broj slajda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r>
              <a:rPr lang="en-US" smtClean="0"/>
              <a:t>1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82219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Čuvar mesta za sliku slajd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Čuvar mesta za belešk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sr-Latn-CS" noProof="0" dirty="0"/>
          </a:p>
        </p:txBody>
      </p:sp>
      <p:sp>
        <p:nvSpPr>
          <p:cNvPr id="4" name="Čuvar mesta za broj slajda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r>
              <a:rPr lang="en-US" smtClean="0"/>
              <a:t>2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27386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Čuvar mesta za sliku na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Čuvar mesta za napomen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r-Latn-CS" dirty="0"/>
          </a:p>
        </p:txBody>
      </p:sp>
      <p:sp>
        <p:nvSpPr>
          <p:cNvPr id="4" name="Čuvar mesta za broj slajd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rtl="0"/>
            <a:r>
              <a:rPr lang="en-US" smtClean="0"/>
              <a:t>‹#›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637105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Čuvar mesta za sliku na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Čuvar mesta za napomen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r-Latn-CS" dirty="0"/>
          </a:p>
        </p:txBody>
      </p:sp>
      <p:sp>
        <p:nvSpPr>
          <p:cNvPr id="4" name="Čuvar mesta za broj slajd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rtl="0"/>
            <a:r>
              <a:rPr lang="en-US" smtClean="0"/>
              <a:t>‹#›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801711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Čuvar mesta za sliku na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Čuvar mesta za napomen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r-Latn-CS" dirty="0"/>
          </a:p>
        </p:txBody>
      </p:sp>
      <p:sp>
        <p:nvSpPr>
          <p:cNvPr id="4" name="Čuvar mesta za broj slajd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rtl="0"/>
            <a:r>
              <a:rPr lang="en-US" smtClean="0"/>
              <a:t>‹#›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793025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Čuvar mesta za sliku na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Čuvar mesta za napomen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r-Latn-CS" dirty="0"/>
          </a:p>
        </p:txBody>
      </p:sp>
      <p:sp>
        <p:nvSpPr>
          <p:cNvPr id="4" name="Čuvar mesta za broj slajd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rtl="0"/>
            <a:r>
              <a:rPr lang="en-US" smtClean="0"/>
              <a:t>‹#›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645293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Čuvar mesta za sliku na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Čuvar mesta za napomen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r-Latn-CS" dirty="0"/>
          </a:p>
        </p:txBody>
      </p:sp>
      <p:sp>
        <p:nvSpPr>
          <p:cNvPr id="4" name="Čuvar mesta za broj slajd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rtl="0"/>
            <a:r>
              <a:rPr lang="en-US" smtClean="0"/>
              <a:t>‹#›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52423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Naslovni slaj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obodni oblik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8" name="Slobodni oblik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9" name="Slobodni oblik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0" name="Slobodni oblik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1" name="Slobodni oblik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2" name="Slobodni oblik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13" name="Slobodni oblik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4" name="Slobodni oblik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5" name="Slobodni oblik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6" name="Slobodni oblik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7" name="Slobodni oblik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pic>
        <p:nvPicPr>
          <p:cNvPr id="18" name="Slika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upa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Slobodni oblik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1" name="Slobodni oblik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2" name="Slobodni oblik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3" name="Slobodni oblik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4" name="Slobodni oblik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" name="Slobodni oblik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6" name="Slobodni oblik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7" name="Slobodni oblik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8" name="Slobodni oblik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9" name="Pravougaonik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0" name="Slobodni oblik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1" name="Pravougaonik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2" name="Slobodni oblik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3" name="Slobodni oblik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4" name="Slobodni oblik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5" name="Slobodni oblik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6" name="Slobodni oblik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7" name="Pravougaonik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8" name="Slobodni oblik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9" name="Slobodni oblik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0" name="Slobodni oblik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1" name="Slobodni oblik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2" name="Slobodni oblik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3" name="Slobodni oblik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4" name="Pravougaonik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5" name="Slobodni oblik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6" name="Slobodni oblik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7" name="Slobodni oblik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8" name="Slobodni oblik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9" name="Slobodni oblik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0" name="Slobodni oblik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1" name="Slobodni oblik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2" name="Slobodni oblik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3" name="Slobodni oblik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4" name="Slobodni oblik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5" name="Slobodni oblik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6" name="Slobodni oblik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7" name="Slobodni oblik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8" name="Slobodni oblik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9" name="Pravougaonik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0" name="Slobodni oblik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1" name="Slobodni oblik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2" name="Slobodni oblik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3" name="Slobodni oblik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4" name="Slobodni oblik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5" name="Slobodni oblik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6" name="Slobodni oblik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7" name="Slobodni oblik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8" name="Slobodni oblik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9" name="Slobodni oblik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0" name="Slobodni oblik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1" name="Slobodni oblik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2" name="Slobodni oblik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3" name="Slobodni oblik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4" name="Slobodni oblik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5" name="Slobodni oblik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6" name="Slobodni oblik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7" name="Slobodni oblik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8" name="Slobodni oblik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9" name="Slobodni oblik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0" name="Slobodni oblik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1" name="Slobodni oblik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2" name="Slobodni oblik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3" name="Slobodni oblik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4" name="Slobodni oblik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5" name="Slobodni oblik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6" name="Slobodni oblik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7" name="Slobodni oblik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8" name="Pravougaonik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9" name="Slobodni oblik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90" name="Slobodni oblik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91" name="Slobodni oblik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92" name="Slobodni oblik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93" name="Slobodni oblik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94" name="Slobodni oblik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95" name="Slobodni oblik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96" name="Slobodni oblik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97" name="Slobodni oblik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98" name="Slobodni oblik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99" name="Slobodni oblik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00" name="Slobodni oblik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01" name="Pravougaonik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02" name="Slobodni oblik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03" name="Pravougaonik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04" name="Slobodni oblik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05" name="Slobodni oblik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06" name="Slobodni oblik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07" name="Slobodni oblik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08" name="Slobodni oblik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09" name="Slobodni oblik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10" name="Slobodni oblik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11" name="Slobodni oblik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12" name="Slobodni oblik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13" name="Slobodni oblik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14" name="Slobodni oblik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15" name="Slobodni oblik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16" name="Slobodni oblik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17" name="Pravougaonik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18" name="Slobodni oblik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19" name="Slobodni oblik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20" name="Pravougaonik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21" name="Slobodni oblik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22" name="Slobodni oblik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23" name="Slobodni oblik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24" name="Slobodni oblik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25" name="Slobodni oblik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26" name="Slobodni oblik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27" name="Slobodni oblik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28" name="Slobodni oblik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29" name="Slobodni oblik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30" name="Slobodni oblik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31" name="Slobodni oblik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32" name="Slobodni oblik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33" name="Slobodni oblik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34" name="Slobodni oblik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35" name="Slobodni oblik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</p:grpSp>
      <p:sp>
        <p:nvSpPr>
          <p:cNvPr id="136" name="Slobodni oblik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37" name="Slobodni oblik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38" name="Slobodni oblik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39" name="Slobodni oblik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grpSp>
        <p:nvGrpSpPr>
          <p:cNvPr id="140" name="Grupa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Slobodni oblik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42" name="Slobodni oblik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43" name="Ovalno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44" name="Ovalno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45" name="Ovalno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46" name="Ovalno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47" name="Slobodni oblik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48" name="Slobodni oblik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49" name="Slobodni oblik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50" name="Slobodni oblik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51" name="Slobodni oblik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52" name="Slobodni oblik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53" name="Slobodni oblik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54" name="Slobodni oblik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55" name="Slobodni oblik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56" name="Slobodni oblik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57" name="Slobodni oblik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58" name="Slobodni oblik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</p:grpSp>
      <p:sp>
        <p:nvSpPr>
          <p:cNvPr id="159" name="Slobodni oblik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60" name="Slobodni oblik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61" name="Slobodni oblik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62" name="Slobodni oblik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63" name="Slobodni oblik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64" name="Slobodni oblik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65" name="Slobodni oblik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66" name="Slobodni oblik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67" name="Slobodni oblik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68" name="Slobodni oblik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69" name="Slobodni oblik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70" name="Slobodni oblik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71" name="Slobodni oblik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72" name="Slobodni oblik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grpSp>
        <p:nvGrpSpPr>
          <p:cNvPr id="173" name="Grupa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upa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Slobodni oblik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08" name="Slobodni oblik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09" name="Slobodni oblik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10" name="Slobodni oblik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11" name="Slobodni oblik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12" name="Slobodni oblik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13" name="Slobodni oblik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14" name="Slobodni oblik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15" name="Slobodni oblik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16" name="Slobodni oblik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17" name="Slobodni oblik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18" name="Slobodni oblik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19" name="Slobodni oblik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20" name="Slobodni oblik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21" name="Slobodni oblik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22" name="Slobodni oblik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23" name="Slobodni oblik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24" name="Slobodni oblik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25" name="Slobodni oblik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26" name="Slobodni oblik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27" name="Slobodni oblik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28" name="Slobodni oblik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29" name="Slobodni oblik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30" name="Slobodni oblik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31" name="Slobodni oblik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32" name="Slobodni oblik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33" name="Slobodni oblik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34" name="Slobodni oblik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35" name="Slobodni oblik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36" name="Slobodni oblik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37" name="Slobodni oblik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38" name="Slobodni oblik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39" name="Slobodni oblik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40" name="Slobodni oblik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41" name="Slobodni oblik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42" name="Slobodni oblik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43" name="Slobodni oblik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44" name="Slobodni oblik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45" name="Slobodni oblik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46" name="Slobodni oblik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47" name="Slobodni oblik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48" name="Slobodni oblik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49" name="Slobodni oblik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50" name="Pravougaonik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51" name="Slobodni oblik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52" name="Pravougaonik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53" name="Slobodni oblik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54" name="Slobodni oblik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55" name="Slobodni oblik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56" name="Slobodni oblik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57" name="Pravougaonik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58" name="Slobodni oblik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59" name="Slobodni oblik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60" name="Slobodni oblik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61" name="Slobodni oblik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62" name="Slobodni oblik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63" name="Slobodni oblik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64" name="Slobodni oblik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65" name="Slobodni oblik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66" name="Slobodni oblik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67" name="Slobodni oblik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68" name="Slobodni oblik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69" name="Slobodni oblik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70" name="Slobodni oblik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71" name="Slobodni oblik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72" name="Slobodni oblik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73" name="Slobodni oblik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74" name="Slobodni oblik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75" name="Slobodni oblik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76" name="Pravougaonik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77" name="Slobodni oblik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78" name="Slobodni oblik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79" name="Slobodni oblik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80" name="Slobodni oblik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81" name="Pravougaonik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82" name="Slobodni oblik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83" name="Slobodni oblik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84" name="Slobodni oblik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85" name="Slobodni oblik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86" name="Slobodni oblik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87" name="Slobodni oblik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88" name="Slobodni oblik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89" name="Slobodni oblik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90" name="Slobodni oblik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91" name="Slobodni oblik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92" name="Slobodni oblik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93" name="Pravougaonik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94" name="Slobodni oblik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95" name="Slobodni oblik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96" name="Slobodni oblik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97" name="Slobodni oblik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98" name="Slobodni oblik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99" name="Slobodni oblik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00" name="Pravougaonik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01" name="Slobodni oblik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02" name="Slobodni oblik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03" name="Slobodni oblik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04" name="Slobodni oblik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05" name="Slobodni oblik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06" name="Slobodni oblik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07" name="Slobodni oblik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08" name="Slobodni oblik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09" name="Slobodni oblik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10" name="Slobodni oblik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11" name="Slobodni oblik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12" name="Slobodni oblik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13" name="Pravougaonik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14" name="Slobodni oblik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15" name="Slobodni oblik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16" name="Slobodni oblik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17" name="Pravougaonik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18" name="Slobodni oblik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19" name="Slobodni oblik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20" name="Slobodni oblik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21" name="Slobodni oblik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22" name="Slobodni oblik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23" name="Slobodni oblik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24" name="Pravougaonik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25" name="Slobodni oblik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26" name="Slobodni oblik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27" name="Slobodni oblik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28" name="Slobodni oblik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29" name="Slobodni oblik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30" name="Slobodni oblik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31" name="Slobodni oblik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32" name="Slobodni oblik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33" name="Slobodni oblik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34" name="Slobodni oblik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35" name="Slobodni oblik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36" name="Pravougaonik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37" name="Slobodni oblik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38" name="Slobodni oblik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39" name="Slobodni oblik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40" name="Slobodni oblik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41" name="Pravougaonik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42" name="Slobodni oblik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43" name="Pravougaonik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44" name="Slobodni oblik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45" name="Slobodni oblik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46" name="Slobodni oblik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47" name="Slobodni oblik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48" name="Slobodni oblik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49" name="Slobodni oblik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50" name="Slobodni oblik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51" name="Slobodni oblik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52" name="Slobodni oblik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53" name="Pravougaonik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54" name="Slobodni oblik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55" name="Slobodni oblik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56" name="Slobodni oblik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57" name="Slobodni oblik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58" name="Slobodni oblik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59" name="Slobodni oblik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60" name="Slobodni oblik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61" name="Slobodni oblik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62" name="Slobodni oblik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63" name="Slobodni oblik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64" name="Slobodni oblik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65" name="Slobodni oblik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66" name="Slobodni oblik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67" name="Slobodni oblik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68" name="Slobodni oblik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69" name="Slobodni oblik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70" name="Slobodni oblik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71" name="Slobodni oblik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72" name="Slobodni oblik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73" name="Slobodni oblik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74" name="Slobodni oblik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75" name="Slobodni oblik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76" name="Slobodni oblik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77" name="Slobodni oblik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78" name="Slobodni oblik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79" name="Slobodni oblik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80" name="Slobodni oblik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81" name="Slobodni oblik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82" name="Slobodni oblik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83" name="Slobodni oblik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84" name="Slobodni oblik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85" name="Slobodni oblik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86" name="Slobodni oblik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87" name="Slobodni oblik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88" name="Slobodni oblik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89" name="Slobodni oblik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90" name="Slobodni oblik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91" name="Slobodni oblik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92" name="Slobodni oblik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93" name="Slobodni oblik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94" name="Slobodni oblik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95" name="Slobodni oblik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96" name="Slobodni oblik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97" name="Slobodni oblik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98" name="Slobodni oblik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99" name="Slobodni oblik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00" name="Slobodni oblik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01" name="Slobodni oblik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02" name="Slobodni oblik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03" name="Slobodni oblik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04" name="Slobodni oblik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05" name="Slobodni oblik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06" name="Slobodni oblik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</p:grpSp>
        <p:grpSp>
          <p:nvGrpSpPr>
            <p:cNvPr id="175" name="Grupa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Slobodni oblik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08" name="Slobodni oblik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09" name="Slobodni oblik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10" name="Slobodni oblik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11" name="Pravougaonik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12" name="Slobodni oblik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13" name="Slobodni oblik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14" name="Slobodni oblik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15" name="Slobodni oblik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16" name="Slobodni oblik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17" name="Slobodni oblik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18" name="Slobodni oblik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19" name="Slobodni oblik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20" name="Slobodni oblik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21" name="Slobodni oblik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22" name="Slobodni oblik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23" name="Slobodni oblik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24" name="Slobodni oblik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25" name="Slobodni oblik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26" name="Slobodni oblik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27" name="Slobodni oblik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28" name="Slobodni oblik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29" name="Slobodni oblik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30" name="Slobodni oblik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31" name="Slobodni oblik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32" name="Slobodni oblik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33" name="Slobodni oblik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34" name="Slobodni oblik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35" name="Slobodni oblik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36" name="Slobodni oblik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37" name="Slobodni oblik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38" name="Slobodni oblik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39" name="Slobodni oblik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40" name="Slobodni oblik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41" name="Slobodni oblik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42" name="Slobodni oblik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43" name="Slobodni oblik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44" name="Slobodni oblik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45" name="Slobodni oblik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46" name="Slobodni oblik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47" name="Slobodni oblik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48" name="Slobodni oblik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49" name="Slobodni oblik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50" name="Slobodni oblik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51" name="Slobodni oblik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52" name="Slobodni oblik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53" name="Slobodni oblik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54" name="Slobodni oblik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55" name="Slobodni oblik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56" name="Slobodni oblik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57" name="Slobodni oblik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58" name="Slobodni oblik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59" name="Slobodni oblik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60" name="Slobodni oblik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61" name="Slobodni oblik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62" name="Slobodni oblik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63" name="Slobodni oblik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64" name="Slobodni oblik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65" name="Slobodni oblik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66" name="Slobodni oblik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67" name="Slobodni oblik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68" name="Slobodni oblik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69" name="Slobodni oblik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70" name="Slobodni oblik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71" name="Slobodni oblik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72" name="Slobodni oblik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73" name="Slobodni oblik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74" name="Slobodni oblik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75" name="Slobodni oblik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76" name="Slobodni oblik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77" name="Slobodni oblik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78" name="Slobodni oblik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79" name="Slobodni oblik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80" name="Slobodni oblik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81" name="Slobodni oblik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82" name="Slobodni oblik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83" name="Slobodni oblik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84" name="Slobodni oblik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85" name="Pravougaonik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86" name="Slobodni oblik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87" name="Slobodni oblik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88" name="Slobodni oblik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89" name="Slobodni oblik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90" name="Slobodni oblik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91" name="Slobodni oblik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92" name="Slobodni oblik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93" name="Slobodni oblik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94" name="Slobodni oblik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95" name="Slobodni oblik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96" name="Slobodni oblik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97" name="Slobodni oblik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98" name="Slobodni oblik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99" name="Slobodni oblik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00" name="Slobodni oblik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01" name="Slobodni oblik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02" name="Slobodni oblik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03" name="Slobodni oblik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04" name="Slobodni oblik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05" name="Slobodni oblik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06" name="Slobodni oblik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07" name="Slobodni oblik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08" name="Slobodni oblik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09" name="Slobodni oblik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10" name="Slobodni oblik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11" name="Slobodni oblik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12" name="Slobodni oblik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13" name="Slobodni oblik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14" name="Slobodni oblik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15" name="Slobodni oblik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16" name="Slobodni oblik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17" name="Slobodni oblik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18" name="Pravougaonik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19" name="Slobodni oblik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20" name="Slobodni oblik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21" name="Slobodni oblik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22" name="Slobodni oblik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23" name="Slobodni oblik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24" name="Slobodni oblik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25" name="Slobodni oblik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26" name="Slobodni oblik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27" name="Slobodni oblik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28" name="Slobodni oblik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29" name="Slobodni oblik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30" name="Slobodni oblik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31" name="Slobodni oblik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32" name="Slobodni oblik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33" name="Slobodni oblik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34" name="Slobodni oblik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35" name="Slobodni oblik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36" name="Slobodni oblik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37" name="Slobodni oblik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38" name="Slobodni oblik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39" name="Slobodni oblik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40" name="Slobodni oblik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41" name="Slobodni oblik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42" name="Slobodni oblik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43" name="Slobodni oblik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44" name="Slobodni oblik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45" name="Slobodni oblik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46" name="Slobodni oblik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47" name="Slobodni oblik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48" name="Slobodni oblik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49" name="Slobodni oblik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50" name="Pravougaonik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51" name="Slobodni oblik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52" name="Slobodni oblik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53" name="Slobodni oblik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54" name="Slobodni oblik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55" name="Slobodni oblik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56" name="Slobodni oblik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57" name="Slobodni oblik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58" name="Slobodni oblik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59" name="Slobodni oblik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60" name="Slobodni oblik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61" name="Slobodni oblik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62" name="Slobodni oblik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63" name="Slobodni oblik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64" name="Slobodni oblik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65" name="Slobodni oblik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66" name="Slobodni oblik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67" name="Slobodni oblik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68" name="Slobodni oblik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69" name="Slobodni oblik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70" name="Slobodni oblik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71" name="Slobodni oblik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72" name="Slobodni oblik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73" name="Slobodni oblik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74" name="Slobodni oblik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75" name="Slobodni oblik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76" name="Slobodni oblik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77" name="Slobodni oblik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78" name="Slobodni oblik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79" name="Slobodni oblik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80" name="Slobodni oblik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81" name="Pravougaonik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82" name="Slobodni oblik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83" name="Slobodni oblik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84" name="Slobodni oblik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85" name="Slobodni oblik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86" name="Slobodni oblik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87" name="Slobodni oblik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88" name="Slobodni oblik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89" name="Slobodni oblik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90" name="Slobodni oblik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91" name="Slobodni oblik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92" name="Slobodni oblik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93" name="Slobodni oblik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94" name="Slobodni oblik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95" name="Slobodni oblik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96" name="Slobodni oblik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97" name="Slobodni oblik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98" name="Slobodni oblik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99" name="Slobodni oblik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00" name="Slobodni oblik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01" name="Slobodni oblik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02" name="Slobodni oblik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03" name="Slobodni oblik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04" name="Slobodni oblik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05" name="Slobodni oblik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06" name="Slobodni oblik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</p:grpSp>
        <p:sp>
          <p:nvSpPr>
            <p:cNvPr id="176" name="Slobodni oblik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77" name="Slobodni oblik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78" name="Slobodni oblik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79" name="Slobodni oblik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80" name="Slobodni oblik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81" name="Slobodni oblik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82" name="Slobodni oblik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83" name="Slobodni oblik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84" name="Slobodni oblik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85" name="Slobodni oblik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86" name="Slobodni oblik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87" name="Slobodni oblik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88" name="Slobodni oblik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89" name="Slobodni oblik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90" name="Slobodni oblik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91" name="Slobodni oblik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92" name="Slobodni oblik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93" name="Slobodni oblik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94" name="Slobodni oblik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95" name="Slobodni oblik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96" name="Slobodni oblik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97" name="Slobodni oblik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98" name="Slobodni oblik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99" name="Slobodni oblik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00" name="Slobodni oblik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01" name="Slobodni oblik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02" name="Pravougaonik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03" name="Slobodni oblik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04" name="Slobodni oblik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05" name="Slobodni oblik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06" name="Slobodni oblik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</p:grpSp>
      <p:sp>
        <p:nvSpPr>
          <p:cNvPr id="607" name="Slobodni oblik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2" name="Naslov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rtlCol="0" anchor="ctr">
            <a:normAutofit/>
          </a:bodyPr>
          <a:lstStyle>
            <a:lvl1pPr algn="ctr" rtl="0">
              <a:defRPr sz="5400"/>
            </a:lvl1pPr>
          </a:lstStyle>
          <a:p>
            <a:pPr rtl="0"/>
            <a:r>
              <a:rPr lang="sr-Latn-CS" noProof="0" dirty="0" smtClean="0"/>
              <a:t>Kliknite i uredite naslov mastera</a:t>
            </a:r>
            <a:endParaRPr lang="sr-Latn-CS" noProof="0" dirty="0"/>
          </a:p>
        </p:txBody>
      </p:sp>
      <p:sp>
        <p:nvSpPr>
          <p:cNvPr id="3" name="Podnaslov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 rtlCol="0">
            <a:normAutofit/>
          </a:bodyPr>
          <a:lstStyle>
            <a:lvl1pPr marL="0" indent="0" algn="ctr" rtl="0">
              <a:spcBef>
                <a:spcPts val="800"/>
              </a:spcBef>
              <a:buNone/>
              <a:defRPr sz="1800"/>
            </a:lvl1pPr>
            <a:lvl2pPr marL="457200" indent="0" algn="ctr" rtl="0">
              <a:buNone/>
              <a:defRPr sz="2000"/>
            </a:lvl2pPr>
            <a:lvl3pPr marL="914400" indent="0" algn="ctr" rtl="0">
              <a:buNone/>
              <a:defRPr sz="1800"/>
            </a:lvl3pPr>
            <a:lvl4pPr marL="1371600" indent="0" algn="ctr" rtl="0">
              <a:buNone/>
              <a:defRPr sz="1600"/>
            </a:lvl4pPr>
            <a:lvl5pPr marL="1828800" indent="0" algn="ctr" rtl="0">
              <a:buNone/>
              <a:defRPr sz="1600"/>
            </a:lvl5pPr>
            <a:lvl6pPr marL="2286000" indent="0" algn="ctr" rtl="0">
              <a:buNone/>
              <a:defRPr sz="1600"/>
            </a:lvl6pPr>
            <a:lvl7pPr marL="2743200" indent="0" algn="ctr" rtl="0">
              <a:buNone/>
              <a:defRPr sz="1600"/>
            </a:lvl7pPr>
            <a:lvl8pPr marL="3200400" indent="0" algn="ctr" rtl="0">
              <a:buNone/>
              <a:defRPr sz="1600"/>
            </a:lvl8pPr>
            <a:lvl9pPr marL="3657600" indent="0" algn="ctr" rtl="0">
              <a:buNone/>
              <a:defRPr sz="1600"/>
            </a:lvl9pPr>
          </a:lstStyle>
          <a:p>
            <a:pPr rtl="0"/>
            <a:r>
              <a:rPr lang="sr-Latn-CS" noProof="0" dirty="0" smtClean="0"/>
              <a:t>Kliknite i uredite stil podnaslova mastera</a:t>
            </a:r>
            <a:endParaRPr lang="sr-Latn-CS" noProof="0" dirty="0"/>
          </a:p>
        </p:txBody>
      </p:sp>
    </p:spTree>
    <p:extLst>
      <p:ext uri="{BB962C8B-B14F-4D97-AF65-F5344CB8AC3E}">
        <p14:creationId xmlns:p14="http://schemas.microsoft.com/office/powerpoint/2010/main" val="32711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sadržaj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slov 1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sr-Latn-CS" noProof="0" dirty="0" smtClean="0"/>
              <a:t>Kliknite i uredite naslov mastera</a:t>
            </a:r>
            <a:endParaRPr lang="sr-Latn-CS" noProof="0" dirty="0"/>
          </a:p>
        </p:txBody>
      </p:sp>
      <p:sp>
        <p:nvSpPr>
          <p:cNvPr id="3" name="Čuvar mesta za sadržaj 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 rtlCol="0"/>
          <a:lstStyle>
            <a:lvl1pPr rtl="0">
              <a:defRPr/>
            </a:lvl1pPr>
          </a:lstStyle>
          <a:p>
            <a:pPr lvl="0" rtl="0"/>
            <a:r>
              <a:rPr lang="sr-Latn-CS" noProof="0" dirty="0" smtClean="0"/>
              <a:t>Kliknite i uredite tekst</a:t>
            </a:r>
          </a:p>
          <a:p>
            <a:pPr lvl="1" rtl="0"/>
            <a:r>
              <a:rPr lang="sr-Latn-CS" noProof="0" dirty="0" smtClean="0"/>
              <a:t>Drugi nivo</a:t>
            </a:r>
          </a:p>
          <a:p>
            <a:pPr lvl="2" rtl="0"/>
            <a:r>
              <a:rPr lang="sr-Latn-CS" noProof="0" dirty="0" smtClean="0"/>
              <a:t>Treći nivo</a:t>
            </a:r>
          </a:p>
          <a:p>
            <a:pPr lvl="3" rtl="0"/>
            <a:r>
              <a:rPr lang="sr-Latn-CS" noProof="0" dirty="0" smtClean="0"/>
              <a:t>Četvrti nivo</a:t>
            </a:r>
          </a:p>
          <a:p>
            <a:pPr lvl="4" rtl="0"/>
            <a:r>
              <a:rPr lang="sr-Latn-CS" noProof="0" dirty="0" smtClean="0"/>
              <a:t>Peti nivo</a:t>
            </a:r>
            <a:endParaRPr lang="sr-Latn-CS" noProof="0" dirty="0"/>
          </a:p>
        </p:txBody>
      </p:sp>
      <p:sp>
        <p:nvSpPr>
          <p:cNvPr id="4" name="Čuvar mesta za sadržaj 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 rtlCol="0"/>
          <a:lstStyle>
            <a:lvl1pPr rtl="0">
              <a:defRPr/>
            </a:lvl1pPr>
          </a:lstStyle>
          <a:p>
            <a:pPr lvl="0" rtl="0"/>
            <a:r>
              <a:rPr lang="sr-Latn-CS" noProof="0" dirty="0" smtClean="0"/>
              <a:t>Kliknite i uredite tekst</a:t>
            </a:r>
          </a:p>
          <a:p>
            <a:pPr lvl="1" rtl="0"/>
            <a:r>
              <a:rPr lang="sr-Latn-CS" noProof="0" dirty="0" smtClean="0"/>
              <a:t>Drugi nivo</a:t>
            </a:r>
          </a:p>
          <a:p>
            <a:pPr lvl="2" rtl="0"/>
            <a:r>
              <a:rPr lang="sr-Latn-CS" noProof="0" dirty="0" smtClean="0"/>
              <a:t>Treći nivo</a:t>
            </a:r>
          </a:p>
          <a:p>
            <a:pPr lvl="3" rtl="0"/>
            <a:r>
              <a:rPr lang="sr-Latn-CS" noProof="0" dirty="0" smtClean="0"/>
              <a:t>Četvrti nivo</a:t>
            </a:r>
          </a:p>
          <a:p>
            <a:pPr lvl="4" rtl="0"/>
            <a:r>
              <a:rPr lang="sr-Latn-CS" noProof="0" dirty="0" smtClean="0"/>
              <a:t>Peti nivo</a:t>
            </a:r>
            <a:endParaRPr lang="sr-Latn-CS" noProof="0" dirty="0"/>
          </a:p>
        </p:txBody>
      </p:sp>
      <p:sp>
        <p:nvSpPr>
          <p:cNvPr id="5" name="Čuvar mesta za datum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2F49AB1D-3B8F-41B3-A414-A4708BE924AB}" type="datetime1">
              <a:rPr lang="sr-Latn-CS" smtClean="0"/>
              <a:pPr/>
              <a:t>20.12.2013</a:t>
            </a:fld>
            <a:endParaRPr lang="sr-Latn-CS" dirty="0"/>
          </a:p>
        </p:txBody>
      </p:sp>
      <p:sp>
        <p:nvSpPr>
          <p:cNvPr id="6" name="Čuvar mesta za podnožje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sr-Latn-CS" noProof="0" dirty="0"/>
          </a:p>
        </p:txBody>
      </p:sp>
      <p:sp>
        <p:nvSpPr>
          <p:cNvPr id="7" name="Čuvar mesta za broj slajda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sr-Latn-CS" noProof="0" dirty="0" smtClean="0"/>
              <a:t>‹#›</a:t>
            </a:r>
            <a:endParaRPr lang="sr-Latn-CS" noProof="0" dirty="0"/>
          </a:p>
        </p:txBody>
      </p:sp>
    </p:spTree>
    <p:extLst>
      <p:ext uri="{BB962C8B-B14F-4D97-AF65-F5344CB8AC3E}">
        <p14:creationId xmlns:p14="http://schemas.microsoft.com/office/powerpoint/2010/main" val="3656870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eđenj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slov 1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sr-Latn-CS" noProof="0" dirty="0" smtClean="0"/>
              <a:t>Kliknite i uredite naslov mastera</a:t>
            </a:r>
            <a:endParaRPr lang="sr-Latn-CS" noProof="0" dirty="0"/>
          </a:p>
        </p:txBody>
      </p:sp>
      <p:sp>
        <p:nvSpPr>
          <p:cNvPr id="3" name="Čuvar mesta za tekst 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rtlCol="0" anchor="ctr">
            <a:normAutofit/>
          </a:bodyPr>
          <a:lstStyle>
            <a:lvl1pPr marL="0" indent="0" algn="l" rtl="0">
              <a:buNone/>
              <a:defRPr sz="2000" b="0"/>
            </a:lvl1pPr>
            <a:lvl2pPr marL="457200" indent="0" algn="l" rtl="0">
              <a:buNone/>
              <a:defRPr sz="2000" b="1"/>
            </a:lvl2pPr>
            <a:lvl3pPr marL="914400" indent="0" algn="l" rtl="0">
              <a:buNone/>
              <a:defRPr sz="1800" b="1"/>
            </a:lvl3pPr>
            <a:lvl4pPr marL="1371600" indent="0" algn="l" rtl="0">
              <a:buNone/>
              <a:defRPr sz="1600" b="1"/>
            </a:lvl4pPr>
            <a:lvl5pPr marL="1828800" indent="0" algn="l" rtl="0">
              <a:buNone/>
              <a:defRPr sz="1600" b="1"/>
            </a:lvl5pPr>
            <a:lvl6pPr marL="2286000" indent="0" algn="l" rtl="0">
              <a:buNone/>
              <a:defRPr sz="1600" b="1"/>
            </a:lvl6pPr>
            <a:lvl7pPr marL="2743200" indent="0" algn="l" rtl="0">
              <a:buNone/>
              <a:defRPr sz="1600" b="1"/>
            </a:lvl7pPr>
            <a:lvl8pPr marL="3200400" indent="0" algn="l" rtl="0">
              <a:buNone/>
              <a:defRPr sz="1600" b="1"/>
            </a:lvl8pPr>
            <a:lvl9pPr marL="3657600" indent="0" algn="l" rtl="0">
              <a:buNone/>
              <a:defRPr sz="1600" b="1"/>
            </a:lvl9pPr>
          </a:lstStyle>
          <a:p>
            <a:pPr lvl="0" rtl="0"/>
            <a:r>
              <a:rPr lang="sr-Latn-CS" noProof="0" dirty="0" smtClean="0"/>
              <a:t>Kliknite i uredite tekst</a:t>
            </a:r>
            <a:endParaRPr lang="sr-Latn-CS" noProof="0" dirty="0"/>
          </a:p>
        </p:txBody>
      </p:sp>
      <p:sp>
        <p:nvSpPr>
          <p:cNvPr id="4" name="Čuvar mesta za sadržaj 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 rtlCol="0">
            <a:normAutofit/>
          </a:bodyPr>
          <a:lstStyle>
            <a:lvl1pPr algn="l" rtl="0">
              <a:defRPr sz="1800"/>
            </a:lvl1pPr>
            <a:lvl2pPr algn="l" rtl="0">
              <a:defRPr sz="1600"/>
            </a:lvl2pPr>
            <a:lvl3pPr algn="l" rtl="0">
              <a:defRPr sz="1400"/>
            </a:lvl3pPr>
            <a:lvl4pPr algn="l" rtl="0">
              <a:defRPr sz="1200"/>
            </a:lvl4pPr>
            <a:lvl5pPr algn="l" rtl="0">
              <a:defRPr sz="1200"/>
            </a:lvl5pPr>
          </a:lstStyle>
          <a:p>
            <a:pPr lvl="0" rtl="0"/>
            <a:r>
              <a:rPr lang="sr-Latn-CS" noProof="0" dirty="0" smtClean="0"/>
              <a:t>Kliknite i uredite tekst</a:t>
            </a:r>
          </a:p>
          <a:p>
            <a:pPr lvl="1" rtl="0"/>
            <a:r>
              <a:rPr lang="sr-Latn-CS" noProof="0" dirty="0" smtClean="0"/>
              <a:t>Drugi nivo</a:t>
            </a:r>
          </a:p>
          <a:p>
            <a:pPr lvl="2" rtl="0"/>
            <a:r>
              <a:rPr lang="sr-Latn-CS" noProof="0" dirty="0" smtClean="0"/>
              <a:t>Treći nivo</a:t>
            </a:r>
          </a:p>
          <a:p>
            <a:pPr lvl="3" rtl="0"/>
            <a:r>
              <a:rPr lang="sr-Latn-CS" noProof="0" dirty="0" smtClean="0"/>
              <a:t>Četvrti nivo</a:t>
            </a:r>
          </a:p>
          <a:p>
            <a:pPr lvl="4" rtl="0"/>
            <a:r>
              <a:rPr lang="sr-Latn-CS" noProof="0" dirty="0" smtClean="0"/>
              <a:t>Peti nivo</a:t>
            </a:r>
            <a:endParaRPr lang="sr-Latn-CS" noProof="0" dirty="0"/>
          </a:p>
        </p:txBody>
      </p:sp>
      <p:sp>
        <p:nvSpPr>
          <p:cNvPr id="5" name="Čuvar mesta za tekst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rtlCol="0" anchor="ctr">
            <a:normAutofit/>
          </a:bodyPr>
          <a:lstStyle>
            <a:lvl1pPr marL="0" indent="0" algn="l" rtl="0">
              <a:buNone/>
              <a:defRPr sz="2000" b="0"/>
            </a:lvl1pPr>
            <a:lvl2pPr marL="457200" indent="0" algn="l" rtl="0">
              <a:buNone/>
              <a:defRPr sz="2000" b="1"/>
            </a:lvl2pPr>
            <a:lvl3pPr marL="914400" indent="0" algn="l" rtl="0">
              <a:buNone/>
              <a:defRPr sz="1800" b="1"/>
            </a:lvl3pPr>
            <a:lvl4pPr marL="1371600" indent="0" algn="l" rtl="0">
              <a:buNone/>
              <a:defRPr sz="1600" b="1"/>
            </a:lvl4pPr>
            <a:lvl5pPr marL="1828800" indent="0" algn="l" rtl="0">
              <a:buNone/>
              <a:defRPr sz="1600" b="1"/>
            </a:lvl5pPr>
            <a:lvl6pPr marL="2286000" indent="0" algn="l" rtl="0">
              <a:buNone/>
              <a:defRPr sz="1600" b="1"/>
            </a:lvl6pPr>
            <a:lvl7pPr marL="2743200" indent="0" algn="l" rtl="0">
              <a:buNone/>
              <a:defRPr sz="1600" b="1"/>
            </a:lvl7pPr>
            <a:lvl8pPr marL="3200400" indent="0" algn="l" rtl="0">
              <a:buNone/>
              <a:defRPr sz="1600" b="1"/>
            </a:lvl8pPr>
            <a:lvl9pPr marL="3657600" indent="0" algn="l" rtl="0">
              <a:buNone/>
              <a:defRPr sz="1600" b="1"/>
            </a:lvl9pPr>
          </a:lstStyle>
          <a:p>
            <a:pPr lvl="0" rtl="0"/>
            <a:r>
              <a:rPr lang="sr-Latn-CS" noProof="0" dirty="0" smtClean="0"/>
              <a:t>Kliknite i uredite tekst</a:t>
            </a:r>
            <a:endParaRPr lang="sr-Latn-CS" noProof="0" dirty="0"/>
          </a:p>
        </p:txBody>
      </p:sp>
      <p:sp>
        <p:nvSpPr>
          <p:cNvPr id="6" name="Čuvar mesta za sadržaj 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 rtlCol="0">
            <a:normAutofit/>
          </a:bodyPr>
          <a:lstStyle>
            <a:lvl1pPr algn="l" rtl="0">
              <a:defRPr sz="1800"/>
            </a:lvl1pPr>
            <a:lvl2pPr algn="l" rtl="0">
              <a:defRPr sz="1600"/>
            </a:lvl2pPr>
            <a:lvl3pPr algn="l" rtl="0">
              <a:defRPr sz="1400"/>
            </a:lvl3pPr>
            <a:lvl4pPr algn="l" rtl="0">
              <a:defRPr sz="1200"/>
            </a:lvl4pPr>
            <a:lvl5pPr algn="l" rtl="0">
              <a:defRPr sz="1200"/>
            </a:lvl5pPr>
          </a:lstStyle>
          <a:p>
            <a:pPr lvl="0" rtl="0"/>
            <a:r>
              <a:rPr lang="sr-Latn-CS" noProof="0" dirty="0" smtClean="0"/>
              <a:t>Kliknite i uredite tekst</a:t>
            </a:r>
          </a:p>
          <a:p>
            <a:pPr lvl="1" rtl="0"/>
            <a:r>
              <a:rPr lang="sr-Latn-CS" noProof="0" dirty="0" smtClean="0"/>
              <a:t>Drugi nivo</a:t>
            </a:r>
          </a:p>
          <a:p>
            <a:pPr lvl="2" rtl="0"/>
            <a:r>
              <a:rPr lang="sr-Latn-CS" noProof="0" dirty="0" smtClean="0"/>
              <a:t>Treći nivo</a:t>
            </a:r>
          </a:p>
          <a:p>
            <a:pPr lvl="3" rtl="0"/>
            <a:r>
              <a:rPr lang="sr-Latn-CS" noProof="0" dirty="0" smtClean="0"/>
              <a:t>Četvrti nivo</a:t>
            </a:r>
          </a:p>
          <a:p>
            <a:pPr lvl="4" rtl="0"/>
            <a:r>
              <a:rPr lang="sr-Latn-CS" noProof="0" dirty="0" smtClean="0"/>
              <a:t>Peti nivo</a:t>
            </a:r>
            <a:endParaRPr lang="sr-Latn-CS" noProof="0" dirty="0"/>
          </a:p>
        </p:txBody>
      </p:sp>
      <p:sp>
        <p:nvSpPr>
          <p:cNvPr id="7" name="Čuvar mesta za datum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56002DC3-1EC2-4D9E-9008-2A1D4429C158}" type="datetime1">
              <a:rPr lang="sr-Latn-CS" smtClean="0"/>
              <a:pPr/>
              <a:t>20.12.2013</a:t>
            </a:fld>
            <a:endParaRPr lang="sr-Latn-CS" dirty="0"/>
          </a:p>
        </p:txBody>
      </p:sp>
      <p:sp>
        <p:nvSpPr>
          <p:cNvPr id="8" name="Čuvar mesta za podnožje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sr-Latn-CS" noProof="0" dirty="0"/>
          </a:p>
        </p:txBody>
      </p:sp>
      <p:sp>
        <p:nvSpPr>
          <p:cNvPr id="9" name="Čuvar mesta za broj slajda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sr-Latn-CS" noProof="0" dirty="0" smtClean="0"/>
              <a:t>‹#›</a:t>
            </a:r>
            <a:endParaRPr lang="sr-Latn-CS" noProof="0" dirty="0"/>
          </a:p>
        </p:txBody>
      </p:sp>
    </p:spTree>
    <p:extLst>
      <p:ext uri="{BB962C8B-B14F-4D97-AF65-F5344CB8AC3E}">
        <p14:creationId xmlns:p14="http://schemas.microsoft.com/office/powerpoint/2010/main" val="3802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amo naslo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slov 1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sr-Latn-CS" noProof="0" dirty="0" smtClean="0"/>
              <a:t>Kliknite i uredite naslov mastera</a:t>
            </a:r>
            <a:endParaRPr lang="sr-Latn-CS" noProof="0" dirty="0"/>
          </a:p>
        </p:txBody>
      </p:sp>
      <p:sp>
        <p:nvSpPr>
          <p:cNvPr id="3" name="Čuvar mesta za datum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10D08496-AD57-4FFC-A674-0A4D321BF38D}" type="datetime1">
              <a:rPr lang="sr-Latn-CS" smtClean="0"/>
              <a:pPr/>
              <a:t>20.12.2013</a:t>
            </a:fld>
            <a:endParaRPr lang="sr-Latn-CS" dirty="0"/>
          </a:p>
        </p:txBody>
      </p:sp>
      <p:sp>
        <p:nvSpPr>
          <p:cNvPr id="4" name="Čuvar mesta za podnožje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sr-Latn-CS" noProof="0" dirty="0"/>
          </a:p>
        </p:txBody>
      </p:sp>
      <p:sp>
        <p:nvSpPr>
          <p:cNvPr id="5" name="Čuvar mesta za broj slajda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sr-Latn-CS" noProof="0" dirty="0" smtClean="0"/>
              <a:t>‹#›</a:t>
            </a:r>
            <a:endParaRPr lang="sr-Latn-CS" noProof="0" dirty="0"/>
          </a:p>
        </p:txBody>
      </p:sp>
    </p:spTree>
    <p:extLst>
      <p:ext uri="{BB962C8B-B14F-4D97-AF65-F5344CB8AC3E}">
        <p14:creationId xmlns:p14="http://schemas.microsoft.com/office/powerpoint/2010/main" val="145677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Prazn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obodni oblik 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6" name="Slobodni oblik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2" name="Čuvar mesta za datum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43E41FD8-BB80-42D1-AB0D-07A6DD1E8D04}" type="datetime1">
              <a:rPr lang="sr-Latn-CS" smtClean="0"/>
              <a:pPr/>
              <a:t>20.12.2013</a:t>
            </a:fld>
            <a:endParaRPr lang="sr-Latn-CS" dirty="0"/>
          </a:p>
        </p:txBody>
      </p:sp>
      <p:sp>
        <p:nvSpPr>
          <p:cNvPr id="3" name="Čuvar mesta za podnožje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sr-Latn-CS" noProof="0" dirty="0"/>
          </a:p>
        </p:txBody>
      </p:sp>
      <p:sp>
        <p:nvSpPr>
          <p:cNvPr id="4" name="Čuvar mesta za broj slajda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sr-Latn-CS" noProof="0" dirty="0" smtClean="0"/>
              <a:t>‹#›</a:t>
            </a:r>
            <a:endParaRPr lang="sr-Latn-CS" noProof="0" dirty="0"/>
          </a:p>
        </p:txBody>
      </p:sp>
    </p:spTree>
    <p:extLst>
      <p:ext uri="{BB962C8B-B14F-4D97-AF65-F5344CB8AC3E}">
        <p14:creationId xmlns:p14="http://schemas.microsoft.com/office/powerpoint/2010/main" val="12078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Sadržaj sa natpis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obodni oblik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9" name="Slobodni oblik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2" name="Naslov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sr-Latn-CS" noProof="0" dirty="0" smtClean="0"/>
              <a:t>Kliknite i uredite naslov mastera</a:t>
            </a:r>
            <a:endParaRPr lang="sr-Latn-CS" noProof="0" dirty="0"/>
          </a:p>
        </p:txBody>
      </p:sp>
      <p:sp>
        <p:nvSpPr>
          <p:cNvPr id="3" name="Čuvar mesta za sadržaj 2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 rtlCol="0">
            <a:normAutofit/>
          </a:bodyPr>
          <a:lstStyle>
            <a:lvl1pPr algn="l" rtl="0">
              <a:defRPr sz="2000"/>
            </a:lvl1pPr>
            <a:lvl2pPr algn="l" rtl="0">
              <a:defRPr sz="1800"/>
            </a:lvl2pPr>
            <a:lvl3pPr algn="l" rtl="0">
              <a:defRPr sz="1600"/>
            </a:lvl3pPr>
            <a:lvl4pPr algn="l" rtl="0">
              <a:defRPr sz="1400"/>
            </a:lvl4pPr>
            <a:lvl5pPr algn="l" rtl="0">
              <a:defRPr sz="1400"/>
            </a:lvl5pPr>
            <a:lvl6pPr algn="l" rtl="0">
              <a:defRPr sz="2000"/>
            </a:lvl6pPr>
            <a:lvl7pPr algn="l" rtl="0">
              <a:defRPr sz="2000"/>
            </a:lvl7pPr>
            <a:lvl8pPr algn="l" rtl="0">
              <a:defRPr sz="2000"/>
            </a:lvl8pPr>
            <a:lvl9pPr algn="l" rtl="0">
              <a:defRPr sz="2000"/>
            </a:lvl9pPr>
          </a:lstStyle>
          <a:p>
            <a:pPr lvl="0" rtl="0"/>
            <a:r>
              <a:rPr lang="sr-Latn-CS" noProof="0" dirty="0" smtClean="0"/>
              <a:t>Kliknite da biste uredili stilove za tekst mastera</a:t>
            </a:r>
          </a:p>
          <a:p>
            <a:pPr lvl="1" rtl="0"/>
            <a:r>
              <a:rPr lang="sr-Latn-CS" noProof="0" dirty="0" smtClean="0"/>
              <a:t>Drugi nivo</a:t>
            </a:r>
          </a:p>
          <a:p>
            <a:pPr lvl="2" rtl="0"/>
            <a:r>
              <a:rPr lang="sr-Latn-CS" noProof="0" dirty="0" smtClean="0"/>
              <a:t>Treći nivo</a:t>
            </a:r>
          </a:p>
          <a:p>
            <a:pPr lvl="3" rtl="0"/>
            <a:r>
              <a:rPr lang="sr-Latn-CS" noProof="0" dirty="0" smtClean="0"/>
              <a:t>Četvrti nivo</a:t>
            </a:r>
          </a:p>
          <a:p>
            <a:pPr lvl="4" rtl="0"/>
            <a:r>
              <a:rPr lang="sr-Latn-CS" noProof="0" dirty="0" smtClean="0"/>
              <a:t>Peti nivo</a:t>
            </a:r>
            <a:endParaRPr lang="sr-Latn-CS" noProof="0" dirty="0"/>
          </a:p>
        </p:txBody>
      </p:sp>
      <p:sp>
        <p:nvSpPr>
          <p:cNvPr id="4" name="Čuvar mesta za tekst 3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1400"/>
            </a:lvl1pPr>
            <a:lvl2pPr marL="457200" indent="0" algn="l" rtl="0">
              <a:buNone/>
              <a:defRPr sz="1400"/>
            </a:lvl2pPr>
            <a:lvl3pPr marL="914400" indent="0" algn="l" rtl="0">
              <a:buNone/>
              <a:defRPr sz="1200"/>
            </a:lvl3pPr>
            <a:lvl4pPr marL="1371600" indent="0" algn="l" rtl="0">
              <a:buNone/>
              <a:defRPr sz="1000"/>
            </a:lvl4pPr>
            <a:lvl5pPr marL="1828800" indent="0" algn="l" rtl="0">
              <a:buNone/>
              <a:defRPr sz="1000"/>
            </a:lvl5pPr>
            <a:lvl6pPr marL="2286000" indent="0" algn="l" rtl="0">
              <a:buNone/>
              <a:defRPr sz="1000"/>
            </a:lvl6pPr>
            <a:lvl7pPr marL="2743200" indent="0" algn="l" rtl="0">
              <a:buNone/>
              <a:defRPr sz="1000"/>
            </a:lvl7pPr>
            <a:lvl8pPr marL="3200400" indent="0" algn="l" rtl="0">
              <a:buNone/>
              <a:defRPr sz="1000"/>
            </a:lvl8pPr>
            <a:lvl9pPr marL="3657600" indent="0" algn="l" rtl="0">
              <a:buNone/>
              <a:defRPr sz="1000"/>
            </a:lvl9pPr>
          </a:lstStyle>
          <a:p>
            <a:pPr lvl="0" rtl="0"/>
            <a:r>
              <a:rPr lang="sr-Latn-CS" noProof="0" dirty="0" smtClean="0"/>
              <a:t>Kliknite i uredite tekst</a:t>
            </a:r>
            <a:endParaRPr lang="sr-Latn-CS" noProof="0" dirty="0"/>
          </a:p>
        </p:txBody>
      </p:sp>
      <p:sp>
        <p:nvSpPr>
          <p:cNvPr id="5" name="Čuvar mesta za datum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BB13A87E-3930-441B-BD8B-244AA48A1AE0}" type="datetime1">
              <a:rPr lang="sr-Latn-CS" smtClean="0"/>
              <a:pPr/>
              <a:t>20.12.2013</a:t>
            </a:fld>
            <a:endParaRPr lang="sr-Latn-CS" dirty="0"/>
          </a:p>
        </p:txBody>
      </p:sp>
      <p:sp>
        <p:nvSpPr>
          <p:cNvPr id="6" name="Čuvar mesta za podnožje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sr-Latn-CS" noProof="0" dirty="0"/>
          </a:p>
        </p:txBody>
      </p:sp>
      <p:sp>
        <p:nvSpPr>
          <p:cNvPr id="7" name="Čuvar mesta za broj slajda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sr-Latn-CS" noProof="0" dirty="0" smtClean="0"/>
              <a:t>‹#›</a:t>
            </a:r>
            <a:endParaRPr lang="sr-Latn-CS" noProof="0" dirty="0"/>
          </a:p>
        </p:txBody>
      </p:sp>
    </p:spTree>
    <p:extLst>
      <p:ext uri="{BB962C8B-B14F-4D97-AF65-F5344CB8AC3E}">
        <p14:creationId xmlns:p14="http://schemas.microsoft.com/office/powerpoint/2010/main" val="158959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ika sa natpis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obodni oblik 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9" name="Slobodni oblik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10" name="Slobodni oblik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grpSp>
        <p:nvGrpSpPr>
          <p:cNvPr id="11" name="Grupa 10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Slobodni oblik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3" name="Slobodni oblik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4" name="Slobodni oblik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5" name="Slobodni oblik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6" name="Slobodni oblik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7" name="Slobodni oblik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8" name="Slobodni oblik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9" name="Slobodni oblik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0" name="Slobodni oblik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1" name="Slobodni oblik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2" name="Slobodni oblik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3" name="Pravougaonik 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4" name="Slobodni oblik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" name="Slobodni oblik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6" name="Slobodni oblik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7" name="Slobodni oblik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</p:grpSp>
      <p:sp>
        <p:nvSpPr>
          <p:cNvPr id="2" name="Naslov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sr-Latn-CS" noProof="0" dirty="0" smtClean="0"/>
              <a:t>Kliknite i uredite naslov mastera</a:t>
            </a:r>
            <a:endParaRPr lang="sr-Latn-CS" noProof="0" dirty="0"/>
          </a:p>
        </p:txBody>
      </p:sp>
      <p:sp>
        <p:nvSpPr>
          <p:cNvPr id="4" name="Čuvar mesta za tekst 3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1400"/>
            </a:lvl1pPr>
            <a:lvl2pPr marL="457200" indent="0" algn="l" rtl="0">
              <a:buNone/>
              <a:defRPr sz="1400"/>
            </a:lvl2pPr>
            <a:lvl3pPr marL="914400" indent="0" algn="l" rtl="0">
              <a:buNone/>
              <a:defRPr sz="1200"/>
            </a:lvl3pPr>
            <a:lvl4pPr marL="1371600" indent="0" algn="l" rtl="0">
              <a:buNone/>
              <a:defRPr sz="1000"/>
            </a:lvl4pPr>
            <a:lvl5pPr marL="1828800" indent="0" algn="l" rtl="0">
              <a:buNone/>
              <a:defRPr sz="1000"/>
            </a:lvl5pPr>
            <a:lvl6pPr marL="2286000" indent="0" algn="l" rtl="0">
              <a:buNone/>
              <a:defRPr sz="1000"/>
            </a:lvl6pPr>
            <a:lvl7pPr marL="2743200" indent="0" algn="l" rtl="0">
              <a:buNone/>
              <a:defRPr sz="1000"/>
            </a:lvl7pPr>
            <a:lvl8pPr marL="3200400" indent="0" algn="l" rtl="0">
              <a:buNone/>
              <a:defRPr sz="1000"/>
            </a:lvl8pPr>
            <a:lvl9pPr marL="3657600" indent="0" algn="l" rtl="0">
              <a:buNone/>
              <a:defRPr sz="1000"/>
            </a:lvl9pPr>
          </a:lstStyle>
          <a:p>
            <a:pPr lvl="0" rtl="0"/>
            <a:r>
              <a:rPr lang="sr-Latn-CS" noProof="0" dirty="0" smtClean="0"/>
              <a:t>Kliknite i uredite tekst</a:t>
            </a:r>
            <a:endParaRPr lang="sr-Latn-CS" noProof="0" dirty="0"/>
          </a:p>
        </p:txBody>
      </p:sp>
      <p:sp>
        <p:nvSpPr>
          <p:cNvPr id="5" name="Čuvar mesta za datum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E9ADAB64-1294-4C29-A1D9-6C6971F8C154}" type="datetime1">
              <a:rPr lang="sr-Latn-CS" smtClean="0"/>
              <a:pPr/>
              <a:t>20.12.2013</a:t>
            </a:fld>
            <a:endParaRPr lang="sr-Latn-CS" dirty="0"/>
          </a:p>
        </p:txBody>
      </p:sp>
      <p:sp>
        <p:nvSpPr>
          <p:cNvPr id="6" name="Čuvar mesta za podnožje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sr-Latn-CS" noProof="0" dirty="0"/>
          </a:p>
        </p:txBody>
      </p:sp>
      <p:sp>
        <p:nvSpPr>
          <p:cNvPr id="7" name="Čuvar mesta za broj slajda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sr-Latn-CS" noProof="0" dirty="0" smtClean="0"/>
              <a:t>‹#›</a:t>
            </a:r>
            <a:endParaRPr lang="sr-Latn-CS" noProof="0" dirty="0"/>
          </a:p>
        </p:txBody>
      </p:sp>
      <p:grpSp>
        <p:nvGrpSpPr>
          <p:cNvPr id="28" name="Grupa 27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Slobodni oblik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0" name="Slobodni oblik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1" name="Ovalno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2" name="Ovalno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3" name="Ovalno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4" name="Ovalno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5" name="Slobodni oblik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6" name="Slobodni oblik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7" name="Slobodni oblik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8" name="Slobodni oblik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9" name="Slobodni oblik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0" name="Slobodni oblik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1" name="Slobodni oblik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2" name="Slobodni oblik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3" name="Slobodni oblik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4" name="Slobodni oblik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5" name="Slobodni oblik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6" name="Slobodni oblik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</p:grpSp>
      <p:sp>
        <p:nvSpPr>
          <p:cNvPr id="50" name="Čuvar mesta za sliku 49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 rtlCol="0">
            <a:noAutofit/>
          </a:bodyPr>
          <a:lstStyle>
            <a:lvl1pPr marL="0" indent="0" algn="ctr" rtl="0">
              <a:buNone/>
              <a:defRPr sz="1600"/>
            </a:lvl1pPr>
            <a:lvl2pPr marL="457200" indent="0" algn="l" rtl="0">
              <a:buNone/>
              <a:defRPr sz="2800"/>
            </a:lvl2pPr>
            <a:lvl3pPr marL="914400" indent="0" algn="l" rtl="0">
              <a:buNone/>
              <a:defRPr sz="2400"/>
            </a:lvl3pPr>
            <a:lvl4pPr marL="1371600" indent="0" algn="l" rtl="0">
              <a:buNone/>
              <a:defRPr sz="2000"/>
            </a:lvl4pPr>
            <a:lvl5pPr marL="1828800" indent="0" algn="l" rtl="0">
              <a:buNone/>
              <a:defRPr sz="2000"/>
            </a:lvl5pPr>
            <a:lvl6pPr marL="2286000" indent="0" algn="l" rtl="0">
              <a:buNone/>
              <a:defRPr sz="2000"/>
            </a:lvl6pPr>
            <a:lvl7pPr marL="2743200" indent="0" algn="l" rtl="0">
              <a:buNone/>
              <a:defRPr sz="2000"/>
            </a:lvl7pPr>
            <a:lvl8pPr marL="3200400" indent="0" algn="l" rtl="0">
              <a:buNone/>
              <a:defRPr sz="2000"/>
            </a:lvl8pPr>
            <a:lvl9pPr marL="3657600" indent="0" algn="l" rtl="0">
              <a:buNone/>
              <a:defRPr sz="2000"/>
            </a:lvl9pPr>
          </a:lstStyle>
          <a:p>
            <a:pPr rtl="0"/>
            <a:r>
              <a:rPr lang="sr-Latn-CS" noProof="0" dirty="0" smtClean="0"/>
              <a:t>Kliknite na ikonu da biste dodali sliku</a:t>
            </a:r>
            <a:endParaRPr lang="sr-Latn-CS" noProof="0" dirty="0"/>
          </a:p>
        </p:txBody>
      </p:sp>
    </p:spTree>
    <p:extLst>
      <p:ext uri="{BB962C8B-B14F-4D97-AF65-F5344CB8AC3E}">
        <p14:creationId xmlns:p14="http://schemas.microsoft.com/office/powerpoint/2010/main" val="136515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slov i vertikalni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slov 1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sr-Latn-CS" noProof="0" dirty="0" smtClean="0"/>
              <a:t>Kliknite i uredite naslov mastera</a:t>
            </a:r>
            <a:endParaRPr lang="sr-Latn-CS" noProof="0" dirty="0"/>
          </a:p>
        </p:txBody>
      </p:sp>
      <p:sp>
        <p:nvSpPr>
          <p:cNvPr id="3" name="Čuvar mesta za vertikalni tekst 2"/>
          <p:cNvSpPr>
            <a:spLocks noGrp="1"/>
          </p:cNvSpPr>
          <p:nvPr>
            <p:ph type="body" orient="vert" idx="1"/>
          </p:nvPr>
        </p:nvSpPr>
        <p:spPr/>
        <p:txBody>
          <a:bodyPr vert="eaVert" rtlCol="0"/>
          <a:lstStyle>
            <a:lvl1pPr rtl="0">
              <a:defRPr/>
            </a:lvl1pPr>
          </a:lstStyle>
          <a:p>
            <a:pPr lvl="0" rtl="0"/>
            <a:r>
              <a:rPr lang="sr-Latn-CS" noProof="0" dirty="0" smtClean="0"/>
              <a:t>Kliknite i uredite tekst</a:t>
            </a:r>
          </a:p>
          <a:p>
            <a:pPr lvl="1" rtl="0"/>
            <a:r>
              <a:rPr lang="sr-Latn-CS" noProof="0" dirty="0" smtClean="0"/>
              <a:t>Drugi nivo</a:t>
            </a:r>
          </a:p>
          <a:p>
            <a:pPr lvl="2" rtl="0"/>
            <a:r>
              <a:rPr lang="sr-Latn-CS" noProof="0" dirty="0" smtClean="0"/>
              <a:t>Treći nivo</a:t>
            </a:r>
          </a:p>
          <a:p>
            <a:pPr lvl="3" rtl="0"/>
            <a:r>
              <a:rPr lang="sr-Latn-CS" noProof="0" dirty="0" smtClean="0"/>
              <a:t>Četvrti nivo</a:t>
            </a:r>
          </a:p>
          <a:p>
            <a:pPr lvl="4" rtl="0"/>
            <a:r>
              <a:rPr lang="sr-Latn-CS" noProof="0" dirty="0" smtClean="0"/>
              <a:t>Peti nivo</a:t>
            </a:r>
            <a:endParaRPr lang="sr-Latn-CS" noProof="0" dirty="0"/>
          </a:p>
        </p:txBody>
      </p:sp>
      <p:sp>
        <p:nvSpPr>
          <p:cNvPr id="4" name="Čuvar mesta za datum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B100215E-5DDF-4D2D-897E-7DF8D1F1D6A4}" type="datetime1">
              <a:rPr lang="sr-Latn-CS" smtClean="0"/>
              <a:pPr/>
              <a:t>20.12.2013</a:t>
            </a:fld>
            <a:endParaRPr lang="sr-Latn-CS" dirty="0"/>
          </a:p>
        </p:txBody>
      </p:sp>
      <p:sp>
        <p:nvSpPr>
          <p:cNvPr id="5" name="Čuvar mesta za podnožje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sr-Latn-CS" noProof="0" dirty="0"/>
          </a:p>
        </p:txBody>
      </p:sp>
      <p:sp>
        <p:nvSpPr>
          <p:cNvPr id="6" name="Čuvar mesta za broj slajda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sr-Latn-CS" noProof="0" dirty="0" smtClean="0"/>
              <a:t>‹#›</a:t>
            </a:r>
            <a:endParaRPr lang="sr-Latn-CS" noProof="0" dirty="0"/>
          </a:p>
        </p:txBody>
      </p:sp>
    </p:spTree>
    <p:extLst>
      <p:ext uri="{BB962C8B-B14F-4D97-AF65-F5344CB8AC3E}">
        <p14:creationId xmlns:p14="http://schemas.microsoft.com/office/powerpoint/2010/main" val="256637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ni naslov i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ni naslov 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 rtlCol="0"/>
          <a:lstStyle>
            <a:lvl1pPr rtl="0">
              <a:defRPr/>
            </a:lvl1pPr>
          </a:lstStyle>
          <a:p>
            <a:pPr rtl="0"/>
            <a:r>
              <a:rPr lang="sr-Latn-CS" noProof="0" dirty="0" smtClean="0"/>
              <a:t>Kliknite i uredite naslov mastera</a:t>
            </a:r>
            <a:endParaRPr lang="sr-Latn-CS" noProof="0" dirty="0"/>
          </a:p>
        </p:txBody>
      </p:sp>
      <p:sp>
        <p:nvSpPr>
          <p:cNvPr id="3" name="Čuvar mesta za vertikalni tekst 2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 rtlCol="0"/>
          <a:lstStyle>
            <a:lvl1pPr rtl="0">
              <a:defRPr/>
            </a:lvl1pPr>
          </a:lstStyle>
          <a:p>
            <a:pPr lvl="0" rtl="0"/>
            <a:r>
              <a:rPr lang="sr-Latn-CS" noProof="0" dirty="0" smtClean="0"/>
              <a:t>Kliknite i uredite tekst</a:t>
            </a:r>
          </a:p>
          <a:p>
            <a:pPr lvl="1" rtl="0"/>
            <a:r>
              <a:rPr lang="sr-Latn-CS" noProof="0" dirty="0" smtClean="0"/>
              <a:t>Drugi nivo</a:t>
            </a:r>
          </a:p>
          <a:p>
            <a:pPr lvl="2" rtl="0"/>
            <a:r>
              <a:rPr lang="sr-Latn-CS" noProof="0" dirty="0" smtClean="0"/>
              <a:t>Treći nivo</a:t>
            </a:r>
          </a:p>
          <a:p>
            <a:pPr lvl="3" rtl="0"/>
            <a:r>
              <a:rPr lang="sr-Latn-CS" noProof="0" dirty="0" smtClean="0"/>
              <a:t>Četvrti nivo</a:t>
            </a:r>
          </a:p>
          <a:p>
            <a:pPr lvl="4" rtl="0"/>
            <a:r>
              <a:rPr lang="sr-Latn-CS" noProof="0" dirty="0" smtClean="0"/>
              <a:t>Peti nivo</a:t>
            </a:r>
            <a:endParaRPr lang="sr-Latn-CS" noProof="0" dirty="0"/>
          </a:p>
        </p:txBody>
      </p:sp>
      <p:sp>
        <p:nvSpPr>
          <p:cNvPr id="4" name="Čuvar mesta za datum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80A56619-A599-4536-BFFA-ACFCCC11C471}" type="datetime1">
              <a:rPr lang="sr-Latn-CS" smtClean="0"/>
              <a:pPr/>
              <a:t>20.12.2013</a:t>
            </a:fld>
            <a:endParaRPr lang="sr-Latn-CS" dirty="0"/>
          </a:p>
        </p:txBody>
      </p:sp>
      <p:sp>
        <p:nvSpPr>
          <p:cNvPr id="5" name="Čuvar mesta za podnožje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sr-Latn-CS" noProof="0" dirty="0"/>
          </a:p>
        </p:txBody>
      </p:sp>
      <p:sp>
        <p:nvSpPr>
          <p:cNvPr id="6" name="Čuvar mesta za broj slajda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sr-Latn-CS" noProof="0" dirty="0" smtClean="0"/>
              <a:t>‹#›</a:t>
            </a:r>
            <a:endParaRPr lang="sr-Latn-CS" noProof="0" dirty="0"/>
          </a:p>
        </p:txBody>
      </p:sp>
    </p:spTree>
    <p:extLst>
      <p:ext uri="{BB962C8B-B14F-4D97-AF65-F5344CB8AC3E}">
        <p14:creationId xmlns:p14="http://schemas.microsoft.com/office/powerpoint/2010/main" val="213838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Naslovni slajd sa slik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obodni oblik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8" name="Slobodni oblik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9" name="Slobodni oblik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0" name="Slobodni oblik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1" name="Slobodni oblik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2" name="Slobodni oblik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13" name="Slobodni oblik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4" name="Slobodni oblik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5" name="Slobodni oblik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6" name="Slobodni oblik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7" name="Slobodni oblik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pic>
        <p:nvPicPr>
          <p:cNvPr id="18" name="Slika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upa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Slobodni oblik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1" name="Slobodni oblik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2" name="Slobodni oblik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3" name="Slobodni oblik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4" name="Slobodni oblik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" name="Slobodni oblik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6" name="Slobodni oblik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7" name="Slobodni oblik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8" name="Slobodni oblik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9" name="Pravougaonik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0" name="Slobodni oblik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1" name="Pravougaonik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2" name="Slobodni oblik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3" name="Slobodni oblik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4" name="Slobodni oblik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5" name="Slobodni oblik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6" name="Slobodni oblik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7" name="Pravougaonik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8" name="Slobodni oblik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9" name="Slobodni oblik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0" name="Slobodni oblik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1" name="Slobodni oblik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2" name="Slobodni oblik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3" name="Slobodni oblik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4" name="Pravougaonik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5" name="Slobodni oblik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6" name="Slobodni oblik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7" name="Slobodni oblik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8" name="Slobodni oblik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9" name="Slobodni oblik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0" name="Slobodni oblik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1" name="Slobodni oblik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2" name="Slobodni oblik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3" name="Slobodni oblik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4" name="Slobodni oblik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5" name="Slobodni oblik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6" name="Slobodni oblik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7" name="Slobodni oblik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8" name="Slobodni oblik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9" name="Pravougaonik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0" name="Slobodni oblik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1" name="Slobodni oblik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2" name="Slobodni oblik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3" name="Slobodni oblik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4" name="Slobodni oblik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5" name="Slobodni oblik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6" name="Slobodni oblik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7" name="Slobodni oblik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8" name="Slobodni oblik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9" name="Slobodni oblik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0" name="Slobodni oblik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1" name="Slobodni oblik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2" name="Slobodni oblik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3" name="Slobodni oblik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4" name="Slobodni oblik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5" name="Slobodni oblik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6" name="Slobodni oblik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7" name="Slobodni oblik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8" name="Slobodni oblik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9" name="Slobodni oblik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0" name="Slobodni oblik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1" name="Slobodni oblik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2" name="Slobodni oblik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3" name="Slobodni oblik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4" name="Slobodni oblik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5" name="Slobodni oblik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6" name="Slobodni oblik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7" name="Slobodni oblik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8" name="Pravougaonik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9" name="Slobodni oblik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90" name="Slobodni oblik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91" name="Slobodni oblik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92" name="Slobodni oblik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93" name="Slobodni oblik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94" name="Slobodni oblik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95" name="Slobodni oblik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96" name="Slobodni oblik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97" name="Slobodni oblik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98" name="Slobodni oblik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99" name="Slobodni oblik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00" name="Slobodni oblik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01" name="Pravougaonik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02" name="Slobodni oblik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03" name="Pravougaonik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04" name="Slobodni oblik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05" name="Slobodni oblik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06" name="Slobodni oblik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07" name="Slobodni oblik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08" name="Slobodni oblik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09" name="Slobodni oblik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10" name="Slobodni oblik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11" name="Slobodni oblik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12" name="Slobodni oblik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13" name="Slobodni oblik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14" name="Slobodni oblik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15" name="Slobodni oblik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16" name="Slobodni oblik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17" name="Pravougaonik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18" name="Slobodni oblik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19" name="Slobodni oblik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20" name="Pravougaonik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21" name="Slobodni oblik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22" name="Slobodni oblik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23" name="Slobodni oblik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24" name="Slobodni oblik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25" name="Slobodni oblik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26" name="Slobodni oblik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27" name="Slobodni oblik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28" name="Slobodni oblik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29" name="Slobodni oblik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30" name="Slobodni oblik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31" name="Slobodni oblik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32" name="Slobodni oblik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33" name="Slobodni oblik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34" name="Slobodni oblik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35" name="Slobodni oblik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</p:grpSp>
      <p:sp>
        <p:nvSpPr>
          <p:cNvPr id="136" name="Slobodni oblik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37" name="Slobodni oblik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38" name="Slobodni oblik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39" name="Slobodni oblik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grpSp>
        <p:nvGrpSpPr>
          <p:cNvPr id="140" name="Grupa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Slobodni oblik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42" name="Slobodni oblik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43" name="Ovalno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44" name="Ovalno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45" name="Ovalno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46" name="Ovalno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47" name="Slobodni oblik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48" name="Slobodni oblik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49" name="Slobodni oblik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50" name="Slobodni oblik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51" name="Slobodni oblik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52" name="Slobodni oblik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53" name="Slobodni oblik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54" name="Slobodni oblik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55" name="Slobodni oblik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56" name="Slobodni oblik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57" name="Slobodni oblik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58" name="Slobodni oblik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</p:grpSp>
      <p:sp>
        <p:nvSpPr>
          <p:cNvPr id="159" name="Slobodni oblik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60" name="Slobodni oblik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61" name="Slobodni oblik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62" name="Slobodni oblik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63" name="Slobodni oblik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64" name="Slobodni oblik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65" name="Slobodni oblik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66" name="Slobodni oblik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67" name="Slobodni oblik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68" name="Slobodni oblik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69" name="Slobodni oblik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70" name="Slobodni oblik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71" name="Slobodni oblik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172" name="Slobodni oblik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grpSp>
        <p:nvGrpSpPr>
          <p:cNvPr id="173" name="Grupa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upa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Slobodni oblik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08" name="Slobodni oblik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09" name="Slobodni oblik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10" name="Slobodni oblik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11" name="Slobodni oblik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12" name="Slobodni oblik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13" name="Slobodni oblik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14" name="Slobodni oblik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15" name="Slobodni oblik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16" name="Slobodni oblik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17" name="Slobodni oblik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18" name="Slobodni oblik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19" name="Slobodni oblik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20" name="Slobodni oblik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21" name="Slobodni oblik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22" name="Slobodni oblik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23" name="Slobodni oblik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24" name="Slobodni oblik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25" name="Slobodni oblik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26" name="Slobodni oblik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27" name="Slobodni oblik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28" name="Slobodni oblik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29" name="Slobodni oblik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30" name="Slobodni oblik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31" name="Slobodni oblik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32" name="Slobodni oblik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33" name="Slobodni oblik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34" name="Slobodni oblik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35" name="Slobodni oblik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36" name="Slobodni oblik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37" name="Slobodni oblik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38" name="Slobodni oblik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39" name="Slobodni oblik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40" name="Slobodni oblik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41" name="Slobodni oblik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42" name="Slobodni oblik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43" name="Slobodni oblik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44" name="Slobodni oblik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45" name="Slobodni oblik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46" name="Slobodni oblik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47" name="Slobodni oblik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48" name="Slobodni oblik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49" name="Slobodni oblik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50" name="Pravougaonik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51" name="Slobodni oblik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52" name="Pravougaonik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53" name="Slobodni oblik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54" name="Slobodni oblik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55" name="Slobodni oblik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56" name="Slobodni oblik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57" name="Pravougaonik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58" name="Slobodni oblik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59" name="Slobodni oblik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60" name="Slobodni oblik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61" name="Slobodni oblik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62" name="Slobodni oblik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63" name="Slobodni oblik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64" name="Slobodni oblik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65" name="Slobodni oblik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66" name="Slobodni oblik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67" name="Slobodni oblik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68" name="Slobodni oblik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69" name="Slobodni oblik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70" name="Slobodni oblik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71" name="Slobodni oblik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72" name="Slobodni oblik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73" name="Slobodni oblik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74" name="Slobodni oblik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75" name="Slobodni oblik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76" name="Pravougaonik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77" name="Slobodni oblik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78" name="Slobodni oblik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79" name="Slobodni oblik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80" name="Slobodni oblik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81" name="Pravougaonik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82" name="Slobodni oblik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83" name="Slobodni oblik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84" name="Slobodni oblik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85" name="Slobodni oblik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86" name="Slobodni oblik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87" name="Slobodni oblik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88" name="Slobodni oblik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89" name="Slobodni oblik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90" name="Slobodni oblik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91" name="Slobodni oblik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92" name="Slobodni oblik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93" name="Pravougaonik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94" name="Slobodni oblik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95" name="Slobodni oblik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96" name="Slobodni oblik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97" name="Slobodni oblik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98" name="Slobodni oblik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99" name="Slobodni oblik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00" name="Pravougaonik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01" name="Slobodni oblik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02" name="Slobodni oblik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03" name="Slobodni oblik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04" name="Slobodni oblik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05" name="Slobodni oblik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06" name="Slobodni oblik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07" name="Slobodni oblik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08" name="Slobodni oblik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09" name="Slobodni oblik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10" name="Slobodni oblik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11" name="Slobodni oblik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12" name="Slobodni oblik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13" name="Pravougaonik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14" name="Slobodni oblik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15" name="Slobodni oblik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16" name="Slobodni oblik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17" name="Pravougaonik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18" name="Slobodni oblik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19" name="Slobodni oblik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20" name="Slobodni oblik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21" name="Slobodni oblik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22" name="Slobodni oblik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23" name="Slobodni oblik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24" name="Pravougaonik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25" name="Slobodni oblik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26" name="Slobodni oblik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27" name="Slobodni oblik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28" name="Slobodni oblik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29" name="Slobodni oblik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30" name="Slobodni oblik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31" name="Slobodni oblik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32" name="Slobodni oblik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33" name="Slobodni oblik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34" name="Slobodni oblik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35" name="Slobodni oblik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36" name="Pravougaonik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37" name="Slobodni oblik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38" name="Slobodni oblik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39" name="Slobodni oblik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40" name="Slobodni oblik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41" name="Pravougaonik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42" name="Slobodni oblik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43" name="Pravougaonik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44" name="Slobodni oblik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45" name="Slobodni oblik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46" name="Slobodni oblik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47" name="Slobodni oblik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48" name="Slobodni oblik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49" name="Slobodni oblik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50" name="Slobodni oblik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51" name="Slobodni oblik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52" name="Slobodni oblik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53" name="Pravougaonik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54" name="Slobodni oblik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55" name="Slobodni oblik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56" name="Slobodni oblik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57" name="Slobodni oblik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58" name="Slobodni oblik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59" name="Slobodni oblik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60" name="Slobodni oblik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61" name="Slobodni oblik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62" name="Slobodni oblik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63" name="Slobodni oblik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64" name="Slobodni oblik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65" name="Slobodni oblik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66" name="Slobodni oblik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67" name="Slobodni oblik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68" name="Slobodni oblik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69" name="Slobodni oblik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70" name="Slobodni oblik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71" name="Slobodni oblik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72" name="Slobodni oblik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73" name="Slobodni oblik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74" name="Slobodni oblik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75" name="Slobodni oblik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76" name="Slobodni oblik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77" name="Slobodni oblik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78" name="Slobodni oblik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79" name="Slobodni oblik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80" name="Slobodni oblik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81" name="Slobodni oblik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82" name="Slobodni oblik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83" name="Slobodni oblik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84" name="Slobodni oblik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85" name="Slobodni oblik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86" name="Slobodni oblik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87" name="Slobodni oblik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88" name="Slobodni oblik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89" name="Slobodni oblik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90" name="Slobodni oblik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91" name="Slobodni oblik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92" name="Slobodni oblik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93" name="Slobodni oblik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94" name="Slobodni oblik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95" name="Slobodni oblik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96" name="Slobodni oblik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97" name="Slobodni oblik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98" name="Slobodni oblik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599" name="Slobodni oblik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00" name="Slobodni oblik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01" name="Slobodni oblik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02" name="Slobodni oblik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03" name="Slobodni oblik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04" name="Slobodni oblik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05" name="Slobodni oblik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06" name="Slobodni oblik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</p:grpSp>
        <p:grpSp>
          <p:nvGrpSpPr>
            <p:cNvPr id="175" name="Grupa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Slobodni oblik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08" name="Slobodni oblik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09" name="Slobodni oblik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10" name="Slobodni oblik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11" name="Pravougaonik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12" name="Slobodni oblik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13" name="Slobodni oblik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14" name="Slobodni oblik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15" name="Slobodni oblik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16" name="Slobodni oblik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17" name="Slobodni oblik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18" name="Slobodni oblik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19" name="Slobodni oblik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20" name="Slobodni oblik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21" name="Slobodni oblik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22" name="Slobodni oblik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23" name="Slobodni oblik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24" name="Slobodni oblik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25" name="Slobodni oblik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26" name="Slobodni oblik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27" name="Slobodni oblik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28" name="Slobodni oblik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29" name="Slobodni oblik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30" name="Slobodni oblik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31" name="Slobodni oblik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32" name="Slobodni oblik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33" name="Slobodni oblik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34" name="Slobodni oblik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35" name="Slobodni oblik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36" name="Slobodni oblik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37" name="Slobodni oblik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38" name="Slobodni oblik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39" name="Slobodni oblik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40" name="Slobodni oblik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41" name="Slobodni oblik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42" name="Slobodni oblik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43" name="Slobodni oblik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44" name="Slobodni oblik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45" name="Slobodni oblik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46" name="Slobodni oblik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47" name="Slobodni oblik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48" name="Slobodni oblik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49" name="Slobodni oblik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50" name="Slobodni oblik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51" name="Slobodni oblik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52" name="Slobodni oblik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53" name="Slobodni oblik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54" name="Slobodni oblik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55" name="Slobodni oblik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56" name="Slobodni oblik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57" name="Slobodni oblik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58" name="Slobodni oblik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59" name="Slobodni oblik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60" name="Slobodni oblik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61" name="Slobodni oblik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62" name="Slobodni oblik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63" name="Slobodni oblik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64" name="Slobodni oblik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65" name="Slobodni oblik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66" name="Slobodni oblik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67" name="Slobodni oblik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68" name="Slobodni oblik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69" name="Slobodni oblik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70" name="Slobodni oblik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71" name="Slobodni oblik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72" name="Slobodni oblik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73" name="Slobodni oblik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74" name="Slobodni oblik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75" name="Slobodni oblik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76" name="Slobodni oblik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77" name="Slobodni oblik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78" name="Slobodni oblik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79" name="Slobodni oblik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80" name="Slobodni oblik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81" name="Slobodni oblik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82" name="Slobodni oblik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83" name="Slobodni oblik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84" name="Slobodni oblik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85" name="Pravougaonik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86" name="Slobodni oblik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87" name="Slobodni oblik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88" name="Slobodni oblik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89" name="Slobodni oblik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90" name="Slobodni oblik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91" name="Slobodni oblik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92" name="Slobodni oblik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93" name="Slobodni oblik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94" name="Slobodni oblik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95" name="Slobodni oblik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96" name="Slobodni oblik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97" name="Slobodni oblik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98" name="Slobodni oblik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299" name="Slobodni oblik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00" name="Slobodni oblik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01" name="Slobodni oblik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02" name="Slobodni oblik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03" name="Slobodni oblik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04" name="Slobodni oblik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05" name="Slobodni oblik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06" name="Slobodni oblik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07" name="Slobodni oblik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08" name="Slobodni oblik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09" name="Slobodni oblik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10" name="Slobodni oblik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11" name="Slobodni oblik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12" name="Slobodni oblik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13" name="Slobodni oblik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14" name="Slobodni oblik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15" name="Slobodni oblik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16" name="Slobodni oblik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17" name="Slobodni oblik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18" name="Pravougaonik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19" name="Slobodni oblik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20" name="Slobodni oblik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21" name="Slobodni oblik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22" name="Slobodni oblik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23" name="Slobodni oblik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24" name="Slobodni oblik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25" name="Slobodni oblik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26" name="Slobodni oblik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27" name="Slobodni oblik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28" name="Slobodni oblik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29" name="Slobodni oblik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30" name="Slobodni oblik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31" name="Slobodni oblik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32" name="Slobodni oblik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33" name="Slobodni oblik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34" name="Slobodni oblik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35" name="Slobodni oblik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36" name="Slobodni oblik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37" name="Slobodni oblik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38" name="Slobodni oblik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39" name="Slobodni oblik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40" name="Slobodni oblik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41" name="Slobodni oblik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42" name="Slobodni oblik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43" name="Slobodni oblik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44" name="Slobodni oblik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45" name="Slobodni oblik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46" name="Slobodni oblik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47" name="Slobodni oblik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48" name="Slobodni oblik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49" name="Slobodni oblik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50" name="Pravougaonik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51" name="Slobodni oblik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52" name="Slobodni oblik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53" name="Slobodni oblik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54" name="Slobodni oblik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55" name="Slobodni oblik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56" name="Slobodni oblik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57" name="Slobodni oblik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58" name="Slobodni oblik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59" name="Slobodni oblik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60" name="Slobodni oblik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61" name="Slobodni oblik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62" name="Slobodni oblik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63" name="Slobodni oblik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64" name="Slobodni oblik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65" name="Slobodni oblik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66" name="Slobodni oblik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67" name="Slobodni oblik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68" name="Slobodni oblik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69" name="Slobodni oblik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70" name="Slobodni oblik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71" name="Slobodni oblik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72" name="Slobodni oblik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73" name="Slobodni oblik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74" name="Slobodni oblik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75" name="Slobodni oblik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76" name="Slobodni oblik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77" name="Slobodni oblik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78" name="Slobodni oblik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79" name="Slobodni oblik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80" name="Slobodni oblik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81" name="Pravougaonik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82" name="Slobodni oblik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83" name="Slobodni oblik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84" name="Slobodni oblik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85" name="Slobodni oblik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86" name="Slobodni oblik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87" name="Slobodni oblik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88" name="Slobodni oblik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89" name="Slobodni oblik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90" name="Slobodni oblik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91" name="Slobodni oblik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92" name="Slobodni oblik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93" name="Slobodni oblik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94" name="Slobodni oblik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95" name="Slobodni oblik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96" name="Slobodni oblik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97" name="Slobodni oblik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98" name="Slobodni oblik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399" name="Slobodni oblik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00" name="Slobodni oblik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01" name="Slobodni oblik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02" name="Slobodni oblik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03" name="Slobodni oblik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04" name="Slobodni oblik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05" name="Slobodni oblik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406" name="Slobodni oblik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</p:grpSp>
        <p:sp>
          <p:nvSpPr>
            <p:cNvPr id="176" name="Slobodni oblik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77" name="Slobodni oblik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78" name="Slobodni oblik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79" name="Slobodni oblik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80" name="Slobodni oblik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81" name="Slobodni oblik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82" name="Slobodni oblik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83" name="Slobodni oblik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84" name="Slobodni oblik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85" name="Slobodni oblik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86" name="Slobodni oblik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87" name="Slobodni oblik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88" name="Slobodni oblik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89" name="Slobodni oblik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90" name="Slobodni oblik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91" name="Slobodni oblik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92" name="Slobodni oblik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93" name="Slobodni oblik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94" name="Slobodni oblik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95" name="Slobodni oblik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96" name="Slobodni oblik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97" name="Slobodni oblik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98" name="Slobodni oblik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199" name="Slobodni oblik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00" name="Slobodni oblik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01" name="Slobodni oblik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02" name="Pravougaonik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03" name="Slobodni oblik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04" name="Slobodni oblik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05" name="Slobodni oblik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06" name="Slobodni oblik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</p:grpSp>
      <p:sp>
        <p:nvSpPr>
          <p:cNvPr id="607" name="Slobodni oblik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2" name="Naslov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rtlCol="0" anchor="ctr">
            <a:normAutofit/>
          </a:bodyPr>
          <a:lstStyle>
            <a:lvl1pPr algn="ctr" rtl="0">
              <a:defRPr sz="3000"/>
            </a:lvl1pPr>
          </a:lstStyle>
          <a:p>
            <a:pPr rtl="0"/>
            <a:r>
              <a:rPr lang="sr-Latn-CS" noProof="0" dirty="0" smtClean="0"/>
              <a:t>Kliknite i uredite naslov mastera</a:t>
            </a:r>
            <a:endParaRPr lang="sr-Latn-CS" noProof="0" dirty="0"/>
          </a:p>
        </p:txBody>
      </p:sp>
      <p:sp>
        <p:nvSpPr>
          <p:cNvPr id="3" name="Podnaslov 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 rtlCol="0">
            <a:normAutofit/>
          </a:bodyPr>
          <a:lstStyle>
            <a:lvl1pPr marL="0" indent="0" algn="ctr" rtl="0">
              <a:spcBef>
                <a:spcPts val="0"/>
              </a:spcBef>
              <a:buNone/>
              <a:defRPr sz="1400"/>
            </a:lvl1pPr>
            <a:lvl2pPr marL="457200" indent="0" algn="ctr" rtl="0">
              <a:buNone/>
              <a:defRPr sz="2000"/>
            </a:lvl2pPr>
            <a:lvl3pPr marL="914400" indent="0" algn="ctr" rtl="0">
              <a:buNone/>
              <a:defRPr sz="1800"/>
            </a:lvl3pPr>
            <a:lvl4pPr marL="1371600" indent="0" algn="ctr" rtl="0">
              <a:buNone/>
              <a:defRPr sz="1600"/>
            </a:lvl4pPr>
            <a:lvl5pPr marL="1828800" indent="0" algn="ctr" rtl="0">
              <a:buNone/>
              <a:defRPr sz="1600"/>
            </a:lvl5pPr>
            <a:lvl6pPr marL="2286000" indent="0" algn="ctr" rtl="0">
              <a:buNone/>
              <a:defRPr sz="1600"/>
            </a:lvl6pPr>
            <a:lvl7pPr marL="2743200" indent="0" algn="ctr" rtl="0">
              <a:buNone/>
              <a:defRPr sz="1600"/>
            </a:lvl7pPr>
            <a:lvl8pPr marL="3200400" indent="0" algn="ctr" rtl="0">
              <a:buNone/>
              <a:defRPr sz="1600"/>
            </a:lvl8pPr>
            <a:lvl9pPr marL="3657600" indent="0" algn="ctr" rtl="0">
              <a:buNone/>
              <a:defRPr sz="1600"/>
            </a:lvl9pPr>
          </a:lstStyle>
          <a:p>
            <a:pPr rtl="0"/>
            <a:r>
              <a:rPr lang="sr-Latn-CS" noProof="0" dirty="0" smtClean="0"/>
              <a:t>Kliknite i uredite stil podnaslova mastera</a:t>
            </a:r>
            <a:endParaRPr lang="sr-Latn-CS" noProof="0" dirty="0"/>
          </a:p>
        </p:txBody>
      </p:sp>
      <p:sp>
        <p:nvSpPr>
          <p:cNvPr id="608" name="Čuvar mesta za sliku 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sr-Latn-CS" noProof="0" dirty="0" smtClean="0"/>
              <a:t>Kliknite na ikonu da biste dodali sliku</a:t>
            </a:r>
            <a:endParaRPr lang="sr-Latn-CS" noProof="0" dirty="0"/>
          </a:p>
        </p:txBody>
      </p:sp>
    </p:spTree>
    <p:extLst>
      <p:ext uri="{BB962C8B-B14F-4D97-AF65-F5344CB8AC3E}">
        <p14:creationId xmlns:p14="http://schemas.microsoft.com/office/powerpoint/2010/main" val="38399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ve položene slik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Slobodni oblik 608"/>
          <p:cNvSpPr/>
          <p:nvPr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610" name="Slobodni oblik 609"/>
          <p:cNvSpPr/>
          <p:nvPr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611" name="Slobodni oblik 610"/>
          <p:cNvSpPr/>
          <p:nvPr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612" name="Slobodni oblik 385"/>
          <p:cNvSpPr>
            <a:spLocks noEditPoints="1"/>
          </p:cNvSpPr>
          <p:nvPr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613" name="Slobodni oblik 382"/>
          <p:cNvSpPr>
            <a:spLocks noEditPoints="1"/>
          </p:cNvSpPr>
          <p:nvPr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614" name="Slobodni oblik 383"/>
          <p:cNvSpPr>
            <a:spLocks noEditPoints="1"/>
          </p:cNvSpPr>
          <p:nvPr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pic>
        <p:nvPicPr>
          <p:cNvPr id="615" name="Slika 6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616" name="Slobodni oblik 380"/>
          <p:cNvSpPr>
            <a:spLocks noEditPoints="1"/>
          </p:cNvSpPr>
          <p:nvPr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617" name="Slobodni oblik 383"/>
          <p:cNvSpPr>
            <a:spLocks noEditPoints="1"/>
          </p:cNvSpPr>
          <p:nvPr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618" name="Slobodni oblik 385"/>
          <p:cNvSpPr>
            <a:spLocks noEditPoints="1"/>
          </p:cNvSpPr>
          <p:nvPr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619" name="Slobodni oblik 383"/>
          <p:cNvSpPr>
            <a:spLocks noEditPoints="1"/>
          </p:cNvSpPr>
          <p:nvPr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620" name="Slobodni oblik 380"/>
          <p:cNvSpPr>
            <a:spLocks noEditPoints="1"/>
          </p:cNvSpPr>
          <p:nvPr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621" name="Slobodni oblik 382"/>
          <p:cNvSpPr>
            <a:spLocks noEditPoints="1"/>
          </p:cNvSpPr>
          <p:nvPr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622" name="Slobodni oblik 381"/>
          <p:cNvSpPr>
            <a:spLocks noEditPoints="1"/>
          </p:cNvSpPr>
          <p:nvPr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623" name="Slobodni oblik 384"/>
          <p:cNvSpPr>
            <a:spLocks noEditPoints="1"/>
          </p:cNvSpPr>
          <p:nvPr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624" name="Slobodni oblik 381"/>
          <p:cNvSpPr>
            <a:spLocks noEditPoints="1"/>
          </p:cNvSpPr>
          <p:nvPr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625" name="Slobodni oblik 384"/>
          <p:cNvSpPr>
            <a:spLocks noEditPoints="1"/>
          </p:cNvSpPr>
          <p:nvPr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626" name="Slobodni oblik 385"/>
          <p:cNvSpPr>
            <a:spLocks noEditPoints="1"/>
          </p:cNvSpPr>
          <p:nvPr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627" name="Slobodni oblik 382"/>
          <p:cNvSpPr>
            <a:spLocks noEditPoints="1"/>
          </p:cNvSpPr>
          <p:nvPr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628" name="Slobodni oblik 380"/>
          <p:cNvSpPr>
            <a:spLocks noEditPoints="1"/>
          </p:cNvSpPr>
          <p:nvPr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629" name="Slobodni oblik 382"/>
          <p:cNvSpPr>
            <a:spLocks noEditPoints="1"/>
          </p:cNvSpPr>
          <p:nvPr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630" name="Slobodni oblik 381"/>
          <p:cNvSpPr>
            <a:spLocks noEditPoints="1"/>
          </p:cNvSpPr>
          <p:nvPr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631" name="Slobodni oblik 383"/>
          <p:cNvSpPr>
            <a:spLocks noEditPoints="1"/>
          </p:cNvSpPr>
          <p:nvPr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grpSp>
        <p:nvGrpSpPr>
          <p:cNvPr id="632" name="Grupa 631"/>
          <p:cNvGrpSpPr/>
          <p:nvPr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633" name="Grupa 632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704" name="Slobodni oblik 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705" name="Slobodni oblik 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706" name="Slobodni oblik 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707" name="Slobodni oblik 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708" name="Slobodni oblik 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709" name="Slobodni oblik 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710" name="Slobodni oblik 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711" name="Slobodni oblik 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712" name="Slobodni oblik 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713" name="Slobodni oblik 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714" name="Slobodni oblik 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715" name="Slobodni oblik 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716" name="Slobodni oblik 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717" name="Slobodni oblik 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</p:grpSp>
        <p:sp>
          <p:nvSpPr>
            <p:cNvPr id="634" name="Slobodni oblik 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grpSp>
          <p:nvGrpSpPr>
            <p:cNvPr id="635" name="Grupa 634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636" name="Slobodni oblik 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37" name="Slobodni oblik 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38" name="Slobodni oblik 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39" name="Slobodni oblik 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40" name="Slobodni oblik 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41" name="Slobodni oblik 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42" name="Slobodni oblik 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43" name="Slobodni oblik 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44" name="Slobodni oblik 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45" name="Slobodni oblik 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46" name="Slobodni oblik 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47" name="Slobodni oblik 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48" name="Slobodni oblik 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49" name="Slobodni oblik 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50" name="Slobodni oblik 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51" name="Slobodni oblik 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52" name="Slobodni oblik 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53" name="Slobodni oblik 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54" name="Slobodni oblik 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55" name="Slobodni oblik 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56" name="Slobodni oblik 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57" name="Slobodni oblik 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58" name="Slobodni oblik 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59" name="Slobodni oblik 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60" name="Slobodni oblik 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61" name="Slobodni oblik 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62" name="Slobodni oblik 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63" name="Slobodni oblik 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64" name="Slobodni oblik 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65" name="Slobodni oblik 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66" name="Slobodni oblik 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67" name="Slobodni oblik 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68" name="Slobodni oblik 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69" name="Slobodni oblik 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70" name="Slobodni oblik 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71" name="Slobodni oblik 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72" name="Slobodni oblik 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73" name="Slobodni oblik 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74" name="Slobodni oblik 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75" name="Slobodni oblik 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76" name="Slobodni oblik 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77" name="Slobodni oblik 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78" name="Slobodni oblik 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79" name="Slobodni oblik 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80" name="Slobodni oblik 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81" name="Slobodni oblik 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82" name="Slobodni oblik 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83" name="Slobodni oblik 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84" name="Slobodni oblik 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85" name="Slobodni oblik 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86" name="Slobodni oblik 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87" name="Slobodni oblik 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88" name="Slobodni oblik 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89" name="Slobodni oblik 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90" name="Slobodni oblik 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91" name="Slobodni oblik 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92" name="Slobodni oblik 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93" name="Slobodni oblik 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94" name="Slobodni oblik 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95" name="Slobodni oblik 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96" name="Slobodni oblik 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97" name="Slobodni oblik 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98" name="Slobodni oblik 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699" name="Slobodni oblik 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700" name="Slobodni oblik 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701" name="Slobodni oblik 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702" name="Slobodni oblik 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  <p:sp>
            <p:nvSpPr>
              <p:cNvPr id="703" name="Slobodni oblik 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sr-Latn-CS" noProof="0" dirty="0"/>
              </a:p>
            </p:txBody>
          </p:sp>
        </p:grpSp>
      </p:grpSp>
      <p:sp>
        <p:nvSpPr>
          <p:cNvPr id="718" name="Čuvar mesta za sliku 7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sr-Latn-CS" noProof="0" dirty="0" smtClean="0"/>
              <a:t>Kliknite na ikonu da biste dodali sliku</a:t>
            </a:r>
            <a:endParaRPr lang="sr-Latn-CS" noProof="0" dirty="0"/>
          </a:p>
        </p:txBody>
      </p:sp>
      <p:sp>
        <p:nvSpPr>
          <p:cNvPr id="719" name="Čuvar mesta za sliku 7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sr-Latn-CS" noProof="0" dirty="0" smtClean="0"/>
              <a:t>Kliknite na ikonu da biste dodali sliku</a:t>
            </a:r>
            <a:endParaRPr lang="sr-Latn-CS" noProof="0" dirty="0"/>
          </a:p>
        </p:txBody>
      </p:sp>
      <p:grpSp>
        <p:nvGrpSpPr>
          <p:cNvPr id="720" name="Grupa 719"/>
          <p:cNvGrpSpPr/>
          <p:nvPr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721" name="Slobodni oblik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22" name="Slobodni oblik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23" name="Slobodni oblik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24" name="Slobodni oblik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25" name="Slobodni oblik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26" name="Slobodni oblik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27" name="Slobodni oblik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28" name="Slobodni oblik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29" name="Slobodni oblik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30" name="Pravougaonik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31" name="Slobodni oblik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32" name="Pravougaonik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33" name="Slobodni oblik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34" name="Slobodni oblik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35" name="Slobodni oblik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36" name="Slobodni oblik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37" name="Slobodni oblik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38" name="Pravougaonik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39" name="Slobodni oblik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40" name="Slobodni oblik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41" name="Slobodni oblik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42" name="Slobodni oblik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43" name="Slobodni oblik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44" name="Slobodni oblik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45" name="Pravougaonik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46" name="Slobodni oblik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47" name="Slobodni oblik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48" name="Slobodni oblik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49" name="Slobodni oblik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50" name="Slobodni oblik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51" name="Slobodni oblik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52" name="Slobodni oblik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53" name="Slobodni oblik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54" name="Slobodni oblik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55" name="Slobodni oblik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56" name="Slobodni oblik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57" name="Slobodni oblik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58" name="Slobodni oblik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59" name="Slobodni oblik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60" name="Pravougaonik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61" name="Slobodni oblik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62" name="Slobodni oblik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63" name="Slobodni oblik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64" name="Slobodni oblik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65" name="Slobodni oblik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66" name="Slobodni oblik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67" name="Slobodni oblik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68" name="Slobodni oblik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69" name="Slobodni oblik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70" name="Slobodni oblik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71" name="Slobodni oblik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72" name="Slobodni oblik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73" name="Slobodni oblik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74" name="Slobodni oblik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75" name="Slobodni oblik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76" name="Slobodni oblik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77" name="Slobodni oblik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78" name="Slobodni oblik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79" name="Slobodni oblik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80" name="Slobodni oblik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81" name="Slobodni oblik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82" name="Slobodni oblik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83" name="Slobodni oblik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84" name="Slobodni oblik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85" name="Slobodni oblik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86" name="Slobodni oblik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87" name="Slobodni oblik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88" name="Slobodni oblik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89" name="Pravougaonik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90" name="Slobodni oblik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91" name="Slobodni oblik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92" name="Slobodni oblik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93" name="Slobodni oblik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94" name="Slobodni oblik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95" name="Slobodni oblik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96" name="Slobodni oblik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97" name="Slobodni oblik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98" name="Slobodni oblik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799" name="Slobodni oblik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00" name="Slobodni oblik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01" name="Slobodni oblik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02" name="Pravougaonik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03" name="Slobodni oblik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04" name="Pravougaonik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05" name="Slobodni oblik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06" name="Slobodni oblik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07" name="Slobodni oblik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08" name="Slobodni oblik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09" name="Slobodni oblik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10" name="Slobodni oblik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11" name="Slobodni oblik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12" name="Slobodni oblik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13" name="Slobodni oblik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14" name="Slobodni oblik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15" name="Slobodni oblik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16" name="Slobodni oblik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17" name="Slobodni oblik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18" name="Pravougaonik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19" name="Slobodni oblik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20" name="Slobodni oblik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21" name="Pravougaonik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22" name="Slobodni oblik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23" name="Slobodni oblik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24" name="Slobodni oblik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25" name="Slobodni oblik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26" name="Slobodni oblik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27" name="Slobodni oblik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28" name="Slobodni oblik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29" name="Slobodni oblik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30" name="Slobodni oblik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31" name="Slobodni oblik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32" name="Slobodni oblik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33" name="Slobodni oblik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34" name="Slobodni oblik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35" name="Slobodni oblik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36" name="Slobodni oblik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</p:grpSp>
      <p:sp>
        <p:nvSpPr>
          <p:cNvPr id="837" name="Slobodni oblik 382"/>
          <p:cNvSpPr>
            <a:spLocks noEditPoints="1"/>
          </p:cNvSpPr>
          <p:nvPr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838" name="Slobodni oblik 381"/>
          <p:cNvSpPr>
            <a:spLocks noEditPoints="1"/>
          </p:cNvSpPr>
          <p:nvPr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2" name="Naslov 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rtlCol="0" anchor="ctr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sr-Latn-CS" noProof="0" dirty="0" smtClean="0"/>
              <a:t>Kliknite i uredite naslov mastera</a:t>
            </a:r>
            <a:endParaRPr lang="sr-Latn-CS" noProof="0" dirty="0"/>
          </a:p>
        </p:txBody>
      </p:sp>
      <p:sp>
        <p:nvSpPr>
          <p:cNvPr id="5" name="Čuvar mesta za tekst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sr-Latn-CS" noProof="0" dirty="0" smtClean="0"/>
              <a:t>Kliknite i uredite tekst</a:t>
            </a:r>
            <a:endParaRPr lang="sr-Latn-CS" noProof="0" dirty="0"/>
          </a:p>
        </p:txBody>
      </p:sp>
    </p:spTree>
    <p:extLst>
      <p:ext uri="{BB962C8B-B14F-4D97-AF65-F5344CB8AC3E}">
        <p14:creationId xmlns:p14="http://schemas.microsoft.com/office/powerpoint/2010/main" val="413608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ve ovalne slik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Slobodni oblik 233"/>
          <p:cNvSpPr/>
          <p:nvPr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grpSp>
        <p:nvGrpSpPr>
          <p:cNvPr id="235" name="Grupa 234"/>
          <p:cNvGrpSpPr/>
          <p:nvPr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236" name="Slobodni oblik 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37" name="Slobodni oblik 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</p:grpSp>
      <p:grpSp>
        <p:nvGrpSpPr>
          <p:cNvPr id="238" name="Grupa 237"/>
          <p:cNvGrpSpPr/>
          <p:nvPr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239" name="Slobodni oblik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40" name="Slobodni oblik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41" name="Slobodni oblik 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42" name="Slobodni oblik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43" name="Slobodni oblik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44" name="Slobodni oblik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</p:grpSp>
      <p:grpSp>
        <p:nvGrpSpPr>
          <p:cNvPr id="245" name="Grupa 244"/>
          <p:cNvGrpSpPr/>
          <p:nvPr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246" name="Slobodni oblik 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47" name="Slobodni oblik 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48" name="Slobodni oblik 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49" name="Slobodni oblik 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0" name="Slobodni oblik 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1" name="Slobodni oblik 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2" name="Slobodni oblik 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3" name="Slobodni oblik 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4" name="Slobodni oblik 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5" name="Slobodni oblik 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6" name="Slobodni oblik 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7" name="Slobodni oblik 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8" name="Slobodni oblik 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9" name="Slobodni oblik 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60" name="Slobodni oblik 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61" name="Slobodni oblik 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62" name="Slobodni oblik 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63" name="Slobodni oblik 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64" name="Slobodni oblik 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65" name="Slobodni oblik 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</p:grpSp>
      <p:sp>
        <p:nvSpPr>
          <p:cNvPr id="266" name="Slobodni oblik 265"/>
          <p:cNvSpPr/>
          <p:nvPr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267" name="Slobodni oblik 378"/>
          <p:cNvSpPr>
            <a:spLocks noEditPoints="1"/>
          </p:cNvSpPr>
          <p:nvPr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grpSp>
        <p:nvGrpSpPr>
          <p:cNvPr id="268" name="Grupa 267"/>
          <p:cNvGrpSpPr/>
          <p:nvPr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269" name="Slobodni oblik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70" name="Slobodni oblik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71" name="Slobodni oblik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72" name="Slobodni oblik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73" name="Slobodni oblik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74" name="Slobodni oblik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</p:grpSp>
      <p:grpSp>
        <p:nvGrpSpPr>
          <p:cNvPr id="275" name="Grupa 274"/>
          <p:cNvGrpSpPr/>
          <p:nvPr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276" name="Slobodni oblik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77" name="Slobodni oblik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78" name="Slobodni oblik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79" name="Slobodni oblik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80" name="Slobodni oblik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81" name="Slobodni oblik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</p:grpSp>
      <p:sp>
        <p:nvSpPr>
          <p:cNvPr id="282" name="Slobodni oblik 377"/>
          <p:cNvSpPr>
            <a:spLocks noEditPoints="1"/>
          </p:cNvSpPr>
          <p:nvPr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283" name="Slobodni oblik 378"/>
          <p:cNvSpPr>
            <a:spLocks noEditPoints="1"/>
          </p:cNvSpPr>
          <p:nvPr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grpSp>
        <p:nvGrpSpPr>
          <p:cNvPr id="284" name="Grupa 283"/>
          <p:cNvGrpSpPr/>
          <p:nvPr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285" name="Slobodni oblik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86" name="Slobodni oblik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87" name="Slobodni oblik 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88" name="Slobodni oblik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89" name="Slobodni oblik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90" name="Slobodni oblik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</p:grpSp>
      <p:sp>
        <p:nvSpPr>
          <p:cNvPr id="291" name="Slobodni oblik 379"/>
          <p:cNvSpPr>
            <a:spLocks noEditPoints="1"/>
          </p:cNvSpPr>
          <p:nvPr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292" name="Slobodni oblik 386"/>
          <p:cNvSpPr>
            <a:spLocks noEditPoints="1"/>
          </p:cNvSpPr>
          <p:nvPr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293" name="Slobodni oblik 387"/>
          <p:cNvSpPr>
            <a:spLocks noEditPoints="1"/>
          </p:cNvSpPr>
          <p:nvPr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294" name="Slobodni oblik 388"/>
          <p:cNvSpPr>
            <a:spLocks noEditPoints="1"/>
          </p:cNvSpPr>
          <p:nvPr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295" name="Slobodni oblik 389"/>
          <p:cNvSpPr>
            <a:spLocks noEditPoints="1"/>
          </p:cNvSpPr>
          <p:nvPr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296" name="Slobodni oblik 390"/>
          <p:cNvSpPr>
            <a:spLocks noEditPoints="1"/>
          </p:cNvSpPr>
          <p:nvPr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297" name="Slobodni oblik 391"/>
          <p:cNvSpPr>
            <a:spLocks noEditPoints="1"/>
          </p:cNvSpPr>
          <p:nvPr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298" name="Slobodni oblik 381"/>
          <p:cNvSpPr>
            <a:spLocks noEditPoints="1"/>
          </p:cNvSpPr>
          <p:nvPr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299" name="Slobodni oblik 382"/>
          <p:cNvSpPr>
            <a:spLocks noEditPoints="1"/>
          </p:cNvSpPr>
          <p:nvPr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00" name="Slobodni oblik 383"/>
          <p:cNvSpPr>
            <a:spLocks noEditPoints="1"/>
          </p:cNvSpPr>
          <p:nvPr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01" name="Slobodni oblik 370"/>
          <p:cNvSpPr>
            <a:spLocks noEditPoints="1"/>
          </p:cNvSpPr>
          <p:nvPr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02" name="Slobodni oblik 371"/>
          <p:cNvSpPr>
            <a:spLocks noEditPoints="1"/>
          </p:cNvSpPr>
          <p:nvPr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03" name="Slobodni oblik 372"/>
          <p:cNvSpPr>
            <a:spLocks noEditPoints="1"/>
          </p:cNvSpPr>
          <p:nvPr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04" name="Slobodni oblik 373"/>
          <p:cNvSpPr>
            <a:spLocks noEditPoints="1"/>
          </p:cNvSpPr>
          <p:nvPr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05" name="Slobodni oblik 211"/>
          <p:cNvSpPr>
            <a:spLocks/>
          </p:cNvSpPr>
          <p:nvPr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06" name="Slobodni oblik 212"/>
          <p:cNvSpPr>
            <a:spLocks/>
          </p:cNvSpPr>
          <p:nvPr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07" name="Slobodni oblik 213"/>
          <p:cNvSpPr>
            <a:spLocks/>
          </p:cNvSpPr>
          <p:nvPr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08" name="Slobodni oblik 214"/>
          <p:cNvSpPr>
            <a:spLocks/>
          </p:cNvSpPr>
          <p:nvPr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09" name="Slobodni oblik 215"/>
          <p:cNvSpPr>
            <a:spLocks noEditPoints="1"/>
          </p:cNvSpPr>
          <p:nvPr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10" name="Slobodni oblik 216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11" name="Slobodni oblik 217"/>
          <p:cNvSpPr>
            <a:spLocks/>
          </p:cNvSpPr>
          <p:nvPr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12" name="Slobodni oblik 218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13" name="Slobodni oblik 219"/>
          <p:cNvSpPr>
            <a:spLocks/>
          </p:cNvSpPr>
          <p:nvPr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14" name="Slobodni oblik 220"/>
          <p:cNvSpPr>
            <a:spLocks/>
          </p:cNvSpPr>
          <p:nvPr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15" name="Slobodni oblik 221"/>
          <p:cNvSpPr>
            <a:spLocks/>
          </p:cNvSpPr>
          <p:nvPr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16" name="Slobodni oblik 222"/>
          <p:cNvSpPr>
            <a:spLocks/>
          </p:cNvSpPr>
          <p:nvPr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17" name="Slobodni oblik 223"/>
          <p:cNvSpPr>
            <a:spLocks/>
          </p:cNvSpPr>
          <p:nvPr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18" name="Slobodni oblik 224"/>
          <p:cNvSpPr>
            <a:spLocks/>
          </p:cNvSpPr>
          <p:nvPr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19" name="Slobodni oblik 225"/>
          <p:cNvSpPr>
            <a:spLocks/>
          </p:cNvSpPr>
          <p:nvPr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20" name="Slobodni oblik 226"/>
          <p:cNvSpPr>
            <a:spLocks/>
          </p:cNvSpPr>
          <p:nvPr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21" name="Slobodni oblik 227"/>
          <p:cNvSpPr>
            <a:spLocks/>
          </p:cNvSpPr>
          <p:nvPr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22" name="Slobodni oblik 228"/>
          <p:cNvSpPr>
            <a:spLocks/>
          </p:cNvSpPr>
          <p:nvPr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23" name="Slobodni oblik 229"/>
          <p:cNvSpPr>
            <a:spLocks/>
          </p:cNvSpPr>
          <p:nvPr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24" name="Slobodni oblik 230"/>
          <p:cNvSpPr>
            <a:spLocks/>
          </p:cNvSpPr>
          <p:nvPr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25" name="Slobodni oblik 231"/>
          <p:cNvSpPr>
            <a:spLocks/>
          </p:cNvSpPr>
          <p:nvPr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26" name="Slobodni oblik 232"/>
          <p:cNvSpPr>
            <a:spLocks/>
          </p:cNvSpPr>
          <p:nvPr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27" name="Slobodni oblik 233"/>
          <p:cNvSpPr>
            <a:spLocks/>
          </p:cNvSpPr>
          <p:nvPr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28" name="Slobodni oblik 234"/>
          <p:cNvSpPr>
            <a:spLocks/>
          </p:cNvSpPr>
          <p:nvPr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29" name="Slobodni oblik 235"/>
          <p:cNvSpPr>
            <a:spLocks/>
          </p:cNvSpPr>
          <p:nvPr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30" name="Slobodni oblik 236"/>
          <p:cNvSpPr>
            <a:spLocks/>
          </p:cNvSpPr>
          <p:nvPr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31" name="Slobodni oblik 237"/>
          <p:cNvSpPr>
            <a:spLocks/>
          </p:cNvSpPr>
          <p:nvPr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32" name="Slobodni oblik 238"/>
          <p:cNvSpPr>
            <a:spLocks/>
          </p:cNvSpPr>
          <p:nvPr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33" name="Slobodni oblik 239"/>
          <p:cNvSpPr>
            <a:spLocks/>
          </p:cNvSpPr>
          <p:nvPr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34" name="Slobodni oblik 240"/>
          <p:cNvSpPr>
            <a:spLocks/>
          </p:cNvSpPr>
          <p:nvPr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35" name="Slobodni oblik 241"/>
          <p:cNvSpPr>
            <a:spLocks/>
          </p:cNvSpPr>
          <p:nvPr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36" name="Slobodni oblik 242"/>
          <p:cNvSpPr>
            <a:spLocks/>
          </p:cNvSpPr>
          <p:nvPr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37" name="Slobodni oblik 243"/>
          <p:cNvSpPr>
            <a:spLocks/>
          </p:cNvSpPr>
          <p:nvPr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38" name="Slobodni oblik 244"/>
          <p:cNvSpPr>
            <a:spLocks/>
          </p:cNvSpPr>
          <p:nvPr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39" name="Slobodni oblik 245"/>
          <p:cNvSpPr>
            <a:spLocks/>
          </p:cNvSpPr>
          <p:nvPr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40" name="Slobodni oblik 246"/>
          <p:cNvSpPr>
            <a:spLocks/>
          </p:cNvSpPr>
          <p:nvPr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41" name="Pravougaonik 247"/>
          <p:cNvSpPr>
            <a:spLocks noChangeArrowheads="1"/>
          </p:cNvSpPr>
          <p:nvPr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42" name="Slobodni oblik 248"/>
          <p:cNvSpPr>
            <a:spLocks/>
          </p:cNvSpPr>
          <p:nvPr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43" name="Slobodni oblik 249"/>
          <p:cNvSpPr>
            <a:spLocks/>
          </p:cNvSpPr>
          <p:nvPr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44" name="Slobodni oblik 250"/>
          <p:cNvSpPr>
            <a:spLocks/>
          </p:cNvSpPr>
          <p:nvPr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45" name="Slobodni oblik 251"/>
          <p:cNvSpPr>
            <a:spLocks/>
          </p:cNvSpPr>
          <p:nvPr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46" name="Slobodni oblik 252"/>
          <p:cNvSpPr>
            <a:spLocks/>
          </p:cNvSpPr>
          <p:nvPr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47" name="Slobodni oblik 253"/>
          <p:cNvSpPr>
            <a:spLocks/>
          </p:cNvSpPr>
          <p:nvPr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48" name="Slobodni oblik 254"/>
          <p:cNvSpPr>
            <a:spLocks/>
          </p:cNvSpPr>
          <p:nvPr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49" name="Slobodni oblik 255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50" name="Slobodni oblik 256"/>
          <p:cNvSpPr>
            <a:spLocks/>
          </p:cNvSpPr>
          <p:nvPr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51" name="Slobodni oblik 257"/>
          <p:cNvSpPr>
            <a:spLocks/>
          </p:cNvSpPr>
          <p:nvPr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52" name="Slobodni oblik 258"/>
          <p:cNvSpPr>
            <a:spLocks/>
          </p:cNvSpPr>
          <p:nvPr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53" name="Slobodni oblik 259"/>
          <p:cNvSpPr>
            <a:spLocks/>
          </p:cNvSpPr>
          <p:nvPr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54" name="Slobodni oblik 260"/>
          <p:cNvSpPr>
            <a:spLocks/>
          </p:cNvSpPr>
          <p:nvPr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55" name="Slobodni oblik 261"/>
          <p:cNvSpPr>
            <a:spLocks/>
          </p:cNvSpPr>
          <p:nvPr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56" name="Slobodni oblik 262"/>
          <p:cNvSpPr>
            <a:spLocks/>
          </p:cNvSpPr>
          <p:nvPr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57" name="Pravougaonik 263"/>
          <p:cNvSpPr>
            <a:spLocks noChangeArrowheads="1"/>
          </p:cNvSpPr>
          <p:nvPr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58" name="Slobodni oblik 264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59" name="Slobodni oblik 265"/>
          <p:cNvSpPr>
            <a:spLocks/>
          </p:cNvSpPr>
          <p:nvPr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60" name="Slobodni oblik 266"/>
          <p:cNvSpPr>
            <a:spLocks/>
          </p:cNvSpPr>
          <p:nvPr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61" name="Slobodni oblik 267"/>
          <p:cNvSpPr>
            <a:spLocks/>
          </p:cNvSpPr>
          <p:nvPr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62" name="Slobodni oblik 268"/>
          <p:cNvSpPr>
            <a:spLocks/>
          </p:cNvSpPr>
          <p:nvPr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63" name="Slobodni oblik 269"/>
          <p:cNvSpPr>
            <a:spLocks/>
          </p:cNvSpPr>
          <p:nvPr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64" name="Slobodni oblik 270"/>
          <p:cNvSpPr>
            <a:spLocks/>
          </p:cNvSpPr>
          <p:nvPr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65" name="Slobodni oblik 271"/>
          <p:cNvSpPr>
            <a:spLocks/>
          </p:cNvSpPr>
          <p:nvPr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66" name="Slobodni oblik 272"/>
          <p:cNvSpPr>
            <a:spLocks/>
          </p:cNvSpPr>
          <p:nvPr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67" name="Slobodni oblik 273"/>
          <p:cNvSpPr>
            <a:spLocks/>
          </p:cNvSpPr>
          <p:nvPr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68" name="Slobodni oblik 274"/>
          <p:cNvSpPr>
            <a:spLocks/>
          </p:cNvSpPr>
          <p:nvPr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69" name="Slobodni oblik 275"/>
          <p:cNvSpPr>
            <a:spLocks/>
          </p:cNvSpPr>
          <p:nvPr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70" name="Slobodni oblik 276"/>
          <p:cNvSpPr>
            <a:spLocks/>
          </p:cNvSpPr>
          <p:nvPr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71" name="Slobodni oblik 277"/>
          <p:cNvSpPr>
            <a:spLocks/>
          </p:cNvSpPr>
          <p:nvPr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72" name="Slobodni oblik 278"/>
          <p:cNvSpPr>
            <a:spLocks/>
          </p:cNvSpPr>
          <p:nvPr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73" name="Slobodni oblik 279"/>
          <p:cNvSpPr>
            <a:spLocks/>
          </p:cNvSpPr>
          <p:nvPr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74" name="Pravougaonik 280"/>
          <p:cNvSpPr>
            <a:spLocks noChangeArrowheads="1"/>
          </p:cNvSpPr>
          <p:nvPr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75" name="Slobodni oblik 281"/>
          <p:cNvSpPr>
            <a:spLocks/>
          </p:cNvSpPr>
          <p:nvPr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76" name="Slobodni oblik 282"/>
          <p:cNvSpPr>
            <a:spLocks/>
          </p:cNvSpPr>
          <p:nvPr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77" name="Slobodni oblik 283"/>
          <p:cNvSpPr>
            <a:spLocks/>
          </p:cNvSpPr>
          <p:nvPr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78" name="Slobodni oblik 284"/>
          <p:cNvSpPr>
            <a:spLocks noEditPoints="1"/>
          </p:cNvSpPr>
          <p:nvPr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79" name="Slobodni oblik 285"/>
          <p:cNvSpPr>
            <a:spLocks/>
          </p:cNvSpPr>
          <p:nvPr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80" name="Slobodni oblik 286"/>
          <p:cNvSpPr>
            <a:spLocks/>
          </p:cNvSpPr>
          <p:nvPr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81" name="Slobodni oblik 287"/>
          <p:cNvSpPr>
            <a:spLocks/>
          </p:cNvSpPr>
          <p:nvPr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82" name="Slobodni oblik 288"/>
          <p:cNvSpPr>
            <a:spLocks/>
          </p:cNvSpPr>
          <p:nvPr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83" name="Slobodni oblik 289"/>
          <p:cNvSpPr>
            <a:spLocks/>
          </p:cNvSpPr>
          <p:nvPr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84" name="Slobodni oblik 290"/>
          <p:cNvSpPr>
            <a:spLocks/>
          </p:cNvSpPr>
          <p:nvPr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85" name="Slobodni oblik 291"/>
          <p:cNvSpPr>
            <a:spLocks/>
          </p:cNvSpPr>
          <p:nvPr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86" name="Slobodni oblik 292"/>
          <p:cNvSpPr>
            <a:spLocks/>
          </p:cNvSpPr>
          <p:nvPr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87" name="Slobodni oblik 293"/>
          <p:cNvSpPr>
            <a:spLocks/>
          </p:cNvSpPr>
          <p:nvPr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88" name="Slobodni oblik 294"/>
          <p:cNvSpPr>
            <a:spLocks/>
          </p:cNvSpPr>
          <p:nvPr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89" name="Slobodni oblik 295"/>
          <p:cNvSpPr>
            <a:spLocks/>
          </p:cNvSpPr>
          <p:nvPr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90" name="Slobodni oblik 296"/>
          <p:cNvSpPr>
            <a:spLocks/>
          </p:cNvSpPr>
          <p:nvPr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91" name="Slobodni oblik 297"/>
          <p:cNvSpPr>
            <a:spLocks/>
          </p:cNvSpPr>
          <p:nvPr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92" name="Slobodni oblik 298"/>
          <p:cNvSpPr>
            <a:spLocks/>
          </p:cNvSpPr>
          <p:nvPr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93" name="Slobodni oblik 299"/>
          <p:cNvSpPr>
            <a:spLocks/>
          </p:cNvSpPr>
          <p:nvPr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94" name="Slobodni oblik 300"/>
          <p:cNvSpPr>
            <a:spLocks/>
          </p:cNvSpPr>
          <p:nvPr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95" name="Slobodni oblik 301"/>
          <p:cNvSpPr>
            <a:spLocks/>
          </p:cNvSpPr>
          <p:nvPr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96" name="Slobodni oblik 302"/>
          <p:cNvSpPr>
            <a:spLocks/>
          </p:cNvSpPr>
          <p:nvPr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97" name="Slobodni oblik 303"/>
          <p:cNvSpPr>
            <a:spLocks/>
          </p:cNvSpPr>
          <p:nvPr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98" name="Slobodni oblik 304"/>
          <p:cNvSpPr>
            <a:spLocks/>
          </p:cNvSpPr>
          <p:nvPr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399" name="Slobodni oblik 305"/>
          <p:cNvSpPr>
            <a:spLocks/>
          </p:cNvSpPr>
          <p:nvPr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00" name="Slobodni oblik 306"/>
          <p:cNvSpPr>
            <a:spLocks/>
          </p:cNvSpPr>
          <p:nvPr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01" name="Slobodni oblik 307"/>
          <p:cNvSpPr>
            <a:spLocks/>
          </p:cNvSpPr>
          <p:nvPr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02" name="Slobodni oblik 308"/>
          <p:cNvSpPr>
            <a:spLocks/>
          </p:cNvSpPr>
          <p:nvPr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03" name="Slobodni oblik 309"/>
          <p:cNvSpPr>
            <a:spLocks/>
          </p:cNvSpPr>
          <p:nvPr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04" name="Slobodni oblik 310"/>
          <p:cNvSpPr>
            <a:spLocks/>
          </p:cNvSpPr>
          <p:nvPr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05" name="Slobodni oblik 311"/>
          <p:cNvSpPr>
            <a:spLocks/>
          </p:cNvSpPr>
          <p:nvPr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06" name="Slobodni oblik 312"/>
          <p:cNvSpPr>
            <a:spLocks/>
          </p:cNvSpPr>
          <p:nvPr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07" name="Slobodni oblik 313"/>
          <p:cNvSpPr>
            <a:spLocks/>
          </p:cNvSpPr>
          <p:nvPr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08" name="Slobodni oblik 314"/>
          <p:cNvSpPr>
            <a:spLocks/>
          </p:cNvSpPr>
          <p:nvPr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09" name="Slobodni oblik 315"/>
          <p:cNvSpPr>
            <a:spLocks/>
          </p:cNvSpPr>
          <p:nvPr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10" name="Slobodni oblik 316"/>
          <p:cNvSpPr>
            <a:spLocks/>
          </p:cNvSpPr>
          <p:nvPr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11" name="Slobodni oblik 317"/>
          <p:cNvSpPr>
            <a:spLocks/>
          </p:cNvSpPr>
          <p:nvPr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12" name="Slobodni oblik 318"/>
          <p:cNvSpPr>
            <a:spLocks/>
          </p:cNvSpPr>
          <p:nvPr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13" name="Slobodni oblik 319"/>
          <p:cNvSpPr>
            <a:spLocks/>
          </p:cNvSpPr>
          <p:nvPr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14" name="Slobodni oblik 320"/>
          <p:cNvSpPr>
            <a:spLocks/>
          </p:cNvSpPr>
          <p:nvPr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15" name="Slobodni oblik 321"/>
          <p:cNvSpPr>
            <a:spLocks/>
          </p:cNvSpPr>
          <p:nvPr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16" name="Slobodni oblik 322"/>
          <p:cNvSpPr>
            <a:spLocks/>
          </p:cNvSpPr>
          <p:nvPr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17" name="Slobodni oblik 323"/>
          <p:cNvSpPr>
            <a:spLocks/>
          </p:cNvSpPr>
          <p:nvPr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18" name="Slobodni oblik 324"/>
          <p:cNvSpPr>
            <a:spLocks/>
          </p:cNvSpPr>
          <p:nvPr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19" name="Pravougaonik 325"/>
          <p:cNvSpPr>
            <a:spLocks noChangeArrowheads="1"/>
          </p:cNvSpPr>
          <p:nvPr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20" name="Slobodni oblik 326"/>
          <p:cNvSpPr>
            <a:spLocks/>
          </p:cNvSpPr>
          <p:nvPr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21" name="Slobodni oblik 327"/>
          <p:cNvSpPr>
            <a:spLocks/>
          </p:cNvSpPr>
          <p:nvPr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22" name="Slobodni oblik 328"/>
          <p:cNvSpPr>
            <a:spLocks/>
          </p:cNvSpPr>
          <p:nvPr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23" name="Slobodni oblik 329"/>
          <p:cNvSpPr>
            <a:spLocks/>
          </p:cNvSpPr>
          <p:nvPr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24" name="Slobodni oblik 330"/>
          <p:cNvSpPr>
            <a:spLocks/>
          </p:cNvSpPr>
          <p:nvPr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25" name="Slobodni oblik 331"/>
          <p:cNvSpPr>
            <a:spLocks/>
          </p:cNvSpPr>
          <p:nvPr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26" name="Slobodni oblik 332"/>
          <p:cNvSpPr>
            <a:spLocks/>
          </p:cNvSpPr>
          <p:nvPr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27" name="Slobodni oblik 333"/>
          <p:cNvSpPr>
            <a:spLocks/>
          </p:cNvSpPr>
          <p:nvPr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28" name="Slobodni oblik 334"/>
          <p:cNvSpPr>
            <a:spLocks/>
          </p:cNvSpPr>
          <p:nvPr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29" name="Slobodni oblik 335"/>
          <p:cNvSpPr>
            <a:spLocks/>
          </p:cNvSpPr>
          <p:nvPr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30" name="Slobodni oblik 336"/>
          <p:cNvSpPr>
            <a:spLocks/>
          </p:cNvSpPr>
          <p:nvPr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31" name="Slobodni oblik 337"/>
          <p:cNvSpPr>
            <a:spLocks/>
          </p:cNvSpPr>
          <p:nvPr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32" name="Slobodni oblik 338"/>
          <p:cNvSpPr>
            <a:spLocks/>
          </p:cNvSpPr>
          <p:nvPr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33" name="Slobodni oblik 339"/>
          <p:cNvSpPr>
            <a:spLocks/>
          </p:cNvSpPr>
          <p:nvPr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34" name="Slobodni oblik 340"/>
          <p:cNvSpPr>
            <a:spLocks/>
          </p:cNvSpPr>
          <p:nvPr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35" name="Slobodni oblik 341"/>
          <p:cNvSpPr>
            <a:spLocks/>
          </p:cNvSpPr>
          <p:nvPr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36" name="Slobodni oblik 342"/>
          <p:cNvSpPr>
            <a:spLocks/>
          </p:cNvSpPr>
          <p:nvPr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37" name="Slobodni oblik 343"/>
          <p:cNvSpPr>
            <a:spLocks/>
          </p:cNvSpPr>
          <p:nvPr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38" name="Slobodni oblik 344"/>
          <p:cNvSpPr>
            <a:spLocks noEditPoints="1"/>
          </p:cNvSpPr>
          <p:nvPr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39" name="Slobodni oblik 345"/>
          <p:cNvSpPr>
            <a:spLocks/>
          </p:cNvSpPr>
          <p:nvPr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40" name="Slobodni oblik 346"/>
          <p:cNvSpPr>
            <a:spLocks/>
          </p:cNvSpPr>
          <p:nvPr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41" name="Slobodni oblik 347"/>
          <p:cNvSpPr>
            <a:spLocks/>
          </p:cNvSpPr>
          <p:nvPr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42" name="Slobodni oblik 348"/>
          <p:cNvSpPr>
            <a:spLocks/>
          </p:cNvSpPr>
          <p:nvPr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43" name="Slobodni oblik 349"/>
          <p:cNvSpPr>
            <a:spLocks/>
          </p:cNvSpPr>
          <p:nvPr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44" name="Pravougaonik 350"/>
          <p:cNvSpPr>
            <a:spLocks noChangeArrowheads="1"/>
          </p:cNvSpPr>
          <p:nvPr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45" name="Slobodni oblik 351"/>
          <p:cNvSpPr>
            <a:spLocks/>
          </p:cNvSpPr>
          <p:nvPr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46" name="Slobodni oblik 352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47" name="Slobodni oblik 353"/>
          <p:cNvSpPr>
            <a:spLocks/>
          </p:cNvSpPr>
          <p:nvPr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48" name="Slobodni oblik 354"/>
          <p:cNvSpPr>
            <a:spLocks/>
          </p:cNvSpPr>
          <p:nvPr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49" name="Slobodni oblik 355"/>
          <p:cNvSpPr>
            <a:spLocks/>
          </p:cNvSpPr>
          <p:nvPr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50" name="Slobodni oblik 356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51" name="Slobodni oblik 357"/>
          <p:cNvSpPr>
            <a:spLocks/>
          </p:cNvSpPr>
          <p:nvPr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52" name="Slobodni oblik 358"/>
          <p:cNvSpPr>
            <a:spLocks/>
          </p:cNvSpPr>
          <p:nvPr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53" name="Slobodni oblik 359"/>
          <p:cNvSpPr>
            <a:spLocks/>
          </p:cNvSpPr>
          <p:nvPr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54" name="Slobodni oblik 360"/>
          <p:cNvSpPr>
            <a:spLocks/>
          </p:cNvSpPr>
          <p:nvPr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55" name="Slobodni oblik 361"/>
          <p:cNvSpPr>
            <a:spLocks/>
          </p:cNvSpPr>
          <p:nvPr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56" name="Pravougaonik 362"/>
          <p:cNvSpPr>
            <a:spLocks noChangeArrowheads="1"/>
          </p:cNvSpPr>
          <p:nvPr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57" name="Pravougaonik 363"/>
          <p:cNvSpPr>
            <a:spLocks noChangeArrowheads="1"/>
          </p:cNvSpPr>
          <p:nvPr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58" name="Slobodni oblik 364"/>
          <p:cNvSpPr>
            <a:spLocks noEditPoints="1"/>
          </p:cNvSpPr>
          <p:nvPr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59" name="Slobodni oblik 365"/>
          <p:cNvSpPr>
            <a:spLocks/>
          </p:cNvSpPr>
          <p:nvPr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460" name="Slobodni oblik 366"/>
          <p:cNvSpPr>
            <a:spLocks/>
          </p:cNvSpPr>
          <p:nvPr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grpSp>
        <p:nvGrpSpPr>
          <p:cNvPr id="461" name="Grupa 460"/>
          <p:cNvGrpSpPr/>
          <p:nvPr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462" name="Slobodni oblik 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63" name="Slobodni oblik 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64" name="Slobodni oblik 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65" name="Slobodni oblik 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66" name="Slobodni oblik 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67" name="Slobodni oblik 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68" name="Slobodni oblik 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69" name="Slobodni oblik 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70" name="Slobodni oblik 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71" name="Slobodni oblik 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72" name="Slobodni oblik 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73" name="Slobodni oblik 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74" name="Slobodni oblik 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75" name="Slobodni oblik 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76" name="Slobodni oblik 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77" name="Slobodni oblik 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78" name="Slobodni oblik 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79" name="Slobodni oblik 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80" name="Slobodni oblik 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81" name="Pravougaonik 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82" name="Slobodni oblik 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83" name="Slobodni oblik 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84" name="Slobodni oblik 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85" name="Slobodni oblik 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86" name="Slobodni oblik 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87" name="Slobodni oblik 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88" name="Slobodni oblik 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89" name="Slobodni oblik 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90" name="Slobodni oblik 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91" name="Slobodni oblik 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92" name="Slobodni oblik 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93" name="Slobodni oblik 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94" name="Slobodni oblik 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95" name="Slobodni oblik 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96" name="Slobodni oblik 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97" name="Slobodni oblik 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98" name="Pravougaonik 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499" name="Slobodni oblik 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00" name="Slobodni oblik 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01" name="Slobodni oblik 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02" name="Slobodni oblik 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03" name="Slobodni oblik 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04" name="Slobodni oblik 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05" name="Slobodni oblik 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06" name="Slobodni oblik 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07" name="Slobodni oblik 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08" name="Slobodni oblik 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09" name="Pravougaonik 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10" name="Slobodni oblik 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11" name="Slobodni oblik 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12" name="Slobodni oblik 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13" name="Slobodni oblik 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14" name="Pravougaonik 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15" name="Slobodni oblik 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16" name="Pravougaonik 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17" name="Slobodni oblik 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18" name="Slobodni oblik 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19" name="Slobodni oblik 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20" name="Slobodni oblik 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21" name="Slobodni oblik 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22" name="Slobodni oblik 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23" name="Slobodni oblik 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24" name="Slobodni oblik 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25" name="Slobodni oblik 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26" name="Slobodni oblik 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27" name="Slobodni oblik 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28" name="Slobodni oblik 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29" name="Slobodni oblik 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30" name="Slobodni oblik 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31" name="Pravougaonik 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32" name="Slobodni oblik 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33" name="Slobodni oblik 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34" name="Slobodni oblik 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35" name="Slobodni oblik 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36" name="Slobodni oblik 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37" name="Slobodni oblik 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38" name="Slobodni oblik 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39" name="Slobodni oblik 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40" name="Slobodni oblik 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41" name="Slobodni oblik 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42" name="Slobodni oblik 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43" name="Slobodni oblik 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44" name="Slobodni oblik 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45" name="Slobodni oblik 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46" name="Slobodni oblik 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47" name="Slobodni oblik 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48" name="Slobodni oblik 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49" name="Pravougaonik 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50" name="Slobodni oblik 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51" name="Slobodni oblik 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52" name="Slobodni oblik 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53" name="Slobodni oblik 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54" name="Slobodni oblik 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55" name="Slobodni oblik 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56" name="Slobodni oblik 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57" name="Slobodni oblik 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58" name="Slobodni oblik 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59" name="Pravougaonik 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60" name="Slobodni oblik 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61" name="Pravougaonik 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62" name="Slobodni oblik 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63" name="Slobodni oblik 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64" name="Slobodni oblik 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65" name="Slobodni oblik 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66" name="Slobodni oblik 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67" name="Slobodni oblik 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68" name="Slobodni oblik 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69" name="Slobodni oblik 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70" name="Slobodni oblik 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71" name="Slobodni oblik 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72" name="Slobodni oblik 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73" name="Slobodni oblik 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74" name="Slobodni oblik 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75" name="Slobodni oblik 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76" name="Slobodni oblik 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77" name="Slobodni oblik 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78" name="Slobodni oblik 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79" name="Slobodni oblik 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80" name="Slobodni oblik 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81" name="Slobodni oblik 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82" name="Slobodni oblik 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83" name="Slobodni oblik 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84" name="Slobodni oblik 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85" name="Slobodni oblik 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86" name="Slobodni oblik 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87" name="Slobodni oblik 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88" name="Slobodni oblik 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89" name="Slobodni oblik 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90" name="Slobodni oblik 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91" name="Slobodni oblik 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92" name="Slobodni oblik 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93" name="Pravougaonik 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94" name="Slobodni oblik 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95" name="Slobodni oblik 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96" name="Slobodni oblik 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97" name="Slobodni oblik 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98" name="Slobodni oblik 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599" name="Slobodni oblik 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00" name="Slobodni oblik 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01" name="Slobodni oblik 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02" name="Slobodni oblik 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03" name="Slobodni oblik 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04" name="Slobodni oblik 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05" name="Slobodni oblik 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06" name="Slobodni oblik 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07" name="Slobodni oblik 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08" name="Slobodni oblik 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39" name="Slobodni oblik 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40" name="Slobodni oblik 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41" name="Slobodni oblik 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42" name="Slobodni oblik 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43" name="Slobodni oblik 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44" name="Slobodni oblik 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45" name="Slobodni oblik 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46" name="Slobodni oblik 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47" name="Slobodni oblik 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48" name="Slobodni oblik 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49" name="Slobodni oblik 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50" name="Slobodni oblik 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51" name="Slobodni oblik 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52" name="Slobodni oblik 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53" name="Slobodni oblik 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54" name="Slobodni oblik 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55" name="Slobodni oblik 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56" name="Slobodni oblik 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57" name="Pravougaonik 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58" name="Slobodni oblik 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59" name="Slobodni oblik 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60" name="Slobodni oblik 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61" name="Slobodni oblik 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62" name="Slobodni oblik 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63" name="Slobodni oblik 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64" name="Slobodni oblik 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65" name="Slobodni oblik 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66" name="Slobodni oblik 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67" name="Slobodni oblik 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68" name="Slobodni oblik 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69" name="Slobodni oblik 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70" name="Pravougaonik 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71" name="Slobodni oblik 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872" name="Slobodni oblik 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</p:grpSp>
      <p:grpSp>
        <p:nvGrpSpPr>
          <p:cNvPr id="873" name="Grupa 872"/>
          <p:cNvGrpSpPr/>
          <p:nvPr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874" name="Ovalno 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sr-Latn-CS" noProof="0" dirty="0"/>
            </a:p>
          </p:txBody>
        </p:sp>
        <p:sp>
          <p:nvSpPr>
            <p:cNvPr id="875" name="Slobodni oblik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</p:grpSp>
      <p:sp>
        <p:nvSpPr>
          <p:cNvPr id="876" name="Čuvar mesta za sliku 7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pPr rtl="0"/>
            <a:r>
              <a:rPr lang="sr-Latn-CS" noProof="0" dirty="0" smtClean="0"/>
              <a:t>Kliknite na ikonu da biste dodali sliku</a:t>
            </a:r>
            <a:endParaRPr lang="sr-Latn-CS" noProof="0" dirty="0"/>
          </a:p>
        </p:txBody>
      </p:sp>
      <p:grpSp>
        <p:nvGrpSpPr>
          <p:cNvPr id="877" name="Grupa 876"/>
          <p:cNvGrpSpPr/>
          <p:nvPr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878" name="Ovalno 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sr-Latn-CS" noProof="0" dirty="0"/>
            </a:p>
          </p:txBody>
        </p:sp>
        <p:sp>
          <p:nvSpPr>
            <p:cNvPr id="879" name="Slobodni oblik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</p:grpSp>
      <p:sp>
        <p:nvSpPr>
          <p:cNvPr id="880" name="Čuvar mesta za sliku 7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pPr rtl="0"/>
            <a:r>
              <a:rPr lang="sr-Latn-CS" noProof="0" dirty="0" smtClean="0"/>
              <a:t>Kliknite na ikonu da biste dodali sliku</a:t>
            </a:r>
            <a:endParaRPr lang="sr-Latn-CS" noProof="0" dirty="0"/>
          </a:p>
        </p:txBody>
      </p:sp>
      <p:sp>
        <p:nvSpPr>
          <p:cNvPr id="2" name="Naslov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sr-Latn-CS" noProof="0" dirty="0" smtClean="0"/>
              <a:t>Kliknite i uredite naslov mastera</a:t>
            </a:r>
            <a:endParaRPr lang="sr-Latn-CS" noProof="0" dirty="0"/>
          </a:p>
        </p:txBody>
      </p:sp>
      <p:sp>
        <p:nvSpPr>
          <p:cNvPr id="5" name="Čuvar mesta za tekst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sr-Latn-CS" noProof="0" dirty="0" smtClean="0"/>
              <a:t>Kliknite i uredite tekst</a:t>
            </a:r>
            <a:endParaRPr lang="sr-Latn-CS" noProof="0" dirty="0"/>
          </a:p>
        </p:txBody>
      </p:sp>
    </p:spTree>
    <p:extLst>
      <p:ext uri="{BB962C8B-B14F-4D97-AF65-F5344CB8AC3E}">
        <p14:creationId xmlns:p14="http://schemas.microsoft.com/office/powerpoint/2010/main" val="25553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ri ovalne slik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Slobodni oblik 608"/>
          <p:cNvSpPr/>
          <p:nvPr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610" name="Slobodni oblik 609"/>
          <p:cNvSpPr/>
          <p:nvPr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611" name="Ovalno 22"/>
          <p:cNvSpPr/>
          <p:nvPr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612" name="Ovalno 22"/>
          <p:cNvSpPr/>
          <p:nvPr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613" name="Slobodni oblik 6"/>
          <p:cNvSpPr>
            <a:spLocks noEditPoints="1"/>
          </p:cNvSpPr>
          <p:nvPr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614" name="Slobodni oblik 6"/>
          <p:cNvSpPr>
            <a:spLocks noEditPoints="1"/>
          </p:cNvSpPr>
          <p:nvPr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615" name="Čuvar mesta za sliku 7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sr-Latn-CS" noProof="0" dirty="0" smtClean="0"/>
              <a:t>Kliknite na ikonu da biste dodali sliku</a:t>
            </a:r>
            <a:endParaRPr lang="sr-Latn-CS" noProof="0" dirty="0"/>
          </a:p>
        </p:txBody>
      </p:sp>
      <p:sp>
        <p:nvSpPr>
          <p:cNvPr id="616" name="Čuvar mesta za sliku 7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/>
            </a:lvl1pPr>
          </a:lstStyle>
          <a:p>
            <a:pPr rtl="0"/>
            <a:r>
              <a:rPr lang="sr-Latn-CS" noProof="0" dirty="0" smtClean="0"/>
              <a:t>Kliknite na ikonu da biste dodali sliku</a:t>
            </a:r>
            <a:endParaRPr lang="sr-Latn-CS" noProof="0" dirty="0"/>
          </a:p>
        </p:txBody>
      </p:sp>
      <p:sp>
        <p:nvSpPr>
          <p:cNvPr id="617" name="Slobodni oblik 616"/>
          <p:cNvSpPr/>
          <p:nvPr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618" name="Slobodni oblik 617"/>
          <p:cNvSpPr/>
          <p:nvPr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grpSp>
        <p:nvGrpSpPr>
          <p:cNvPr id="619" name="Grupa 618"/>
          <p:cNvGrpSpPr/>
          <p:nvPr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620" name="Slobodni oblik 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21" name="Ovalno 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22" name="Slobodni oblik 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23" name="Slobodni oblik 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624" name="Slobodni oblik 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</p:grpSp>
      <p:sp>
        <p:nvSpPr>
          <p:cNvPr id="625" name="Ovalno 12"/>
          <p:cNvSpPr/>
          <p:nvPr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626" name="Čuvar mesta za sliku 7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/>
            </a:lvl1pPr>
          </a:lstStyle>
          <a:p>
            <a:pPr rtl="0"/>
            <a:r>
              <a:rPr lang="sr-Latn-CS" noProof="0" dirty="0" smtClean="0"/>
              <a:t>Kliknite na ikonu da biste dodali sliku</a:t>
            </a:r>
            <a:endParaRPr lang="sr-Latn-CS" noProof="0" dirty="0"/>
          </a:p>
        </p:txBody>
      </p:sp>
      <p:sp>
        <p:nvSpPr>
          <p:cNvPr id="627" name="Slobodni oblik 6"/>
          <p:cNvSpPr>
            <a:spLocks noEditPoints="1"/>
          </p:cNvSpPr>
          <p:nvPr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sp>
        <p:nvSpPr>
          <p:cNvPr id="2" name="Naslov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sr-Latn-CS" noProof="0" dirty="0" smtClean="0"/>
              <a:t>Kliknite i uredite naslov mastera</a:t>
            </a:r>
            <a:endParaRPr lang="sr-Latn-CS" noProof="0" dirty="0"/>
          </a:p>
        </p:txBody>
      </p:sp>
      <p:sp>
        <p:nvSpPr>
          <p:cNvPr id="5" name="Čuvar mesta za tekst 4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sr-Latn-CS" noProof="0" dirty="0" smtClean="0"/>
              <a:t>Kliknite i uredite tekst</a:t>
            </a:r>
            <a:endParaRPr lang="sr-Latn-CS" noProof="0" dirty="0"/>
          </a:p>
        </p:txBody>
      </p:sp>
    </p:spTree>
    <p:extLst>
      <p:ext uri="{BB962C8B-B14F-4D97-AF65-F5344CB8AC3E}">
        <p14:creationId xmlns:p14="http://schemas.microsoft.com/office/powerpoint/2010/main" val="170960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ve uspravne slik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Slobodni oblik 608"/>
          <p:cNvSpPr/>
          <p:nvPr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/>
          </a:p>
        </p:txBody>
      </p:sp>
      <p:grpSp>
        <p:nvGrpSpPr>
          <p:cNvPr id="610" name="Grupa 609"/>
          <p:cNvGrpSpPr/>
          <p:nvPr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611" name="Slobodni oblik 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12" name="Slobodni oblik 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</p:grpSp>
      <p:sp>
        <p:nvSpPr>
          <p:cNvPr id="613" name="Slobodni oblik 612"/>
          <p:cNvSpPr/>
          <p:nvPr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/>
          </a:p>
        </p:txBody>
      </p:sp>
      <p:grpSp>
        <p:nvGrpSpPr>
          <p:cNvPr id="614" name="Grupa 613"/>
          <p:cNvGrpSpPr/>
          <p:nvPr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615" name="Slobodni oblik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16" name="Slobodni oblik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17" name="Slobodni oblik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</p:grpSp>
      <p:sp>
        <p:nvSpPr>
          <p:cNvPr id="618" name="Čuvar mesta za sliku 7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cs"/>
              <a:t>Kliknite na ikonu da biste dodali sliku</a:t>
            </a:r>
            <a:endParaRPr lang="en-US" dirty="0"/>
          </a:p>
        </p:txBody>
      </p:sp>
      <p:grpSp>
        <p:nvGrpSpPr>
          <p:cNvPr id="619" name="Grupa 618"/>
          <p:cNvGrpSpPr/>
          <p:nvPr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620" name="Slobodni oblik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21" name="Slobodni oblik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22" name="Slobodni oblik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</p:grpSp>
      <p:grpSp>
        <p:nvGrpSpPr>
          <p:cNvPr id="623" name="Grupa 622"/>
          <p:cNvGrpSpPr/>
          <p:nvPr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624" name="Slobodni oblik 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25" name="Slobodni oblik 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26" name="Slobodni oblik 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27" name="Slobodni oblik 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28" name="Slobodni oblik 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29" name="Slobodni oblik 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30" name="Slobodni oblik 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31" name="Slobodni oblik 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32" name="Slobodni oblik 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33" name="Slobodni oblik 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34" name="Slobodni oblik 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35" name="Slobodni oblik 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36" name="Slobodni oblik 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37" name="Slobodni oblik 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38" name="Slobodni oblik 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39" name="Slobodni oblik 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40" name="Slobodni oblik 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41" name="Slobodni oblik 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42" name="Slobodni oblik 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43" name="Slobodni oblik 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44" name="Slobodni oblik 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45" name="Slobodni oblik 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46" name="Slobodni oblik 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47" name="Slobodni oblik 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48" name="Slobodni oblik 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49" name="Slobodni oblik 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50" name="Slobodni oblik 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51" name="Slobodni oblik 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52" name="Slobodni oblik 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53" name="Slobodni oblik 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54" name="Slobodni oblik 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55" name="Slobodni oblik 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56" name="Slobodni oblik 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57" name="Slobodni oblik 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58" name="Slobodni oblik 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59" name="Slobodni oblik 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60" name="Slobodni oblik 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61" name="Slobodni oblik 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62" name="Slobodni oblik 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63" name="Slobodni oblik 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64" name="Slobodni oblik 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65" name="Slobodni oblik 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66" name="Slobodni oblik 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67" name="Slobodni oblik 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68" name="Slobodni oblik 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69" name="Slobodni oblik 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70" name="Slobodni oblik 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71" name="Slobodni oblik 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72" name="Slobodni oblik 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73" name="Slobodni oblik 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74" name="Slobodni oblik 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75" name="Slobodni oblik 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76" name="Slobodni oblik 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77" name="Slobodni oblik 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78" name="Slobodni oblik 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79" name="Slobodni oblik 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80" name="Slobodni oblik 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81" name="Slobodni oblik 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82" name="Slobodni oblik 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83" name="Slobodni oblik 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84" name="Slobodni oblik 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85" name="Slobodni oblik 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86" name="Slobodni oblik 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87" name="Slobodni oblik 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88" name="Slobodni oblik 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89" name="Slobodni oblik 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90" name="Slobodni oblik 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91" name="Slobodni oblik 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92" name="Slobodni oblik 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93" name="Slobodni oblik 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94" name="Slobodni oblik 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95" name="Slobodni oblik 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96" name="Slobodni oblik 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97" name="Slobodni oblik 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98" name="Slobodni oblik 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699" name="Slobodni oblik 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00" name="Slobodni oblik 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01" name="Slobodni oblik 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02" name="Slobodni oblik 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03" name="Slobodni oblik 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04" name="Slobodni oblik 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05" name="Slobodni oblik 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06" name="Slobodni oblik 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07" name="Slobodni oblik 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08" name="Slobodni oblik 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09" name="Slobodni oblik 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10" name="Slobodni oblik 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11" name="Slobodni oblik 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12" name="Slobodni oblik 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13" name="Slobodni oblik 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14" name="Slobodni oblik 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15" name="Slobodni oblik 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16" name="Slobodni oblik 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17" name="Slobodni oblik 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18" name="Slobodni oblik 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19" name="Slobodni oblik 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20" name="Slobodni oblik 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21" name="Slobodni oblik 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22" name="Slobodni oblik 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23" name="Slobodni oblik 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24" name="Pravougaonik 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25" name="Slobodni oblik 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26" name="Slobodni oblik 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27" name="Slobodni oblik 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28" name="Slobodni oblik 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29" name="Slobodni oblik 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30" name="Slobodni oblik 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31" name="Slobodni oblik 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32" name="Slobodni oblik 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33" name="Slobodni oblik 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34" name="Slobodni oblik 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35" name="Slobodni oblik 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36" name="Slobodni oblik 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37" name="Slobodni oblik 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38" name="Slobodni oblik 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39" name="Slobodni oblik 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40" name="Slobodni oblik 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41" name="Slobodni oblik 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42" name="Slobodni oblik 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43" name="Slobodni oblik 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44" name="Pravougaonik 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45" name="Slobodni oblik 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46" name="Slobodni oblik 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47" name="Slobodni oblik 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48" name="Slobodni oblik 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49" name="Slobodni oblik 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50" name="Slobodni oblik 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51" name="Slobodni oblik 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52" name="Slobodni oblik 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53" name="Slobodni oblik 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54" name="Slobodni oblik 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55" name="Slobodni oblik 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56" name="Slobodni oblik 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57" name="Slobodni oblik 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58" name="Slobodni oblik 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59" name="Slobodni oblik 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60" name="Slobodni oblik 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61" name="Slobodni oblik 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62" name="Pravougaonik 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63" name="Slobodni oblik 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64" name="Slobodni oblik 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65" name="Slobodni oblik 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66" name="Slobodni oblik 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67" name="Pravougaonik 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68" name="Slobodni oblik 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69" name="Pravougaonik 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70" name="Pravougaonik 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71" name="Slobodni oblik 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72" name="Slobodni oblik 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73" name="Slobodni oblik 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74" name="Pravougaonik 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75" name="Slobodni oblik 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76" name="Pravougaonik 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77" name="Slobodni oblik 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</p:grpSp>
      <p:grpSp>
        <p:nvGrpSpPr>
          <p:cNvPr id="778" name="Grupa 777"/>
          <p:cNvGrpSpPr/>
          <p:nvPr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779" name="Slobodni oblik 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80" name="Slobodni oblik 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81" name="Slobodni oblik 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82" name="Slobodni oblik 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83" name="Slobodni oblik 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84" name="Slobodni oblik 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85" name="Slobodni oblik 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86" name="Slobodni oblik 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87" name="Slobodni oblik 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88" name="Slobodni oblik 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89" name="Slobodni oblik 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90" name="Slobodni oblik 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91" name="Slobodni oblik 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92" name="Slobodni oblik 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93" name="Slobodni oblik 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94" name="Slobodni oblik 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  <p:sp>
          <p:nvSpPr>
            <p:cNvPr id="795" name="Slobodni oblik 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US"/>
            </a:p>
          </p:txBody>
        </p:sp>
      </p:grpSp>
      <p:sp>
        <p:nvSpPr>
          <p:cNvPr id="796" name="Čuvar mesta za sliku 7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cs"/>
              <a:t>Kliknite na ikonu da biste dodali sliku</a:t>
            </a:r>
            <a:endParaRPr lang="en-US" dirty="0"/>
          </a:p>
        </p:txBody>
      </p:sp>
      <p:sp>
        <p:nvSpPr>
          <p:cNvPr id="2" name="Naslov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sr-Latn-CS" dirty="0" smtClean="0"/>
              <a:t>Kliknite i uredite naslov mastera</a:t>
            </a:r>
            <a:endParaRPr lang="en-US" dirty="0"/>
          </a:p>
        </p:txBody>
      </p:sp>
      <p:sp>
        <p:nvSpPr>
          <p:cNvPr id="5" name="Čuvar mesta za tekst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sr-Latn-CS" dirty="0" smtClean="0"/>
              <a:t>Kliknite i uredite tekst</a:t>
            </a:r>
            <a:endParaRPr lang="cs" dirty="0"/>
          </a:p>
        </p:txBody>
      </p:sp>
    </p:spTree>
    <p:extLst>
      <p:ext uri="{BB962C8B-B14F-4D97-AF65-F5344CB8AC3E}">
        <p14:creationId xmlns:p14="http://schemas.microsoft.com/office/powerpoint/2010/main" val="368857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ložene i uspravne slik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Slobodni oblik 233"/>
          <p:cNvSpPr/>
          <p:nvPr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235" name="Slobodni oblik 234"/>
          <p:cNvSpPr/>
          <p:nvPr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grpSp>
        <p:nvGrpSpPr>
          <p:cNvPr id="236" name="Grupa 235"/>
          <p:cNvGrpSpPr/>
          <p:nvPr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237" name="Slobodni oblik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38" name="Slobodni oblik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39" name="Slobodni oblik 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40" name="Slobodni oblik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41" name="Slobodni oblik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42" name="Slobodni oblik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43" name="Slobodni oblik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44" name="Slobodni oblik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45" name="Slobodni oblik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46" name="Slobodni oblik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47" name="Slobodni oblik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48" name="Slobodni oblik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49" name="Slobodni oblik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0" name="Slobodni oblik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1" name="Slobodni oblik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2" name="Slobodni oblik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3" name="Slobodni oblik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4" name="Slobodni oblik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5" name="Slobodni oblik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6" name="Pravougaonik 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7" name="Slobodni oblik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8" name="Slobodni oblik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59" name="Slobodni oblik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60" name="Slobodni oblik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61" name="Pravougaonik 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62" name="Slobodni oblik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63" name="Pravougaonik 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64" name="Slobodni oblik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65" name="Slobodni oblik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66" name="Slobodni oblik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67" name="Slobodni oblik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68" name="Slobodni oblik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69" name="Slobodni oblik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70" name="Slobodni oblik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71" name="Slobodni oblik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72" name="Slobodni oblik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73" name="Slobodni oblik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74" name="Slobodni oblik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75" name="Slobodni oblik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76" name="Slobodni oblik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</p:grpSp>
      <p:sp>
        <p:nvSpPr>
          <p:cNvPr id="277" name="Slobodni oblik 5"/>
          <p:cNvSpPr>
            <a:spLocks noEditPoints="1"/>
          </p:cNvSpPr>
          <p:nvPr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sr-Latn-CS" noProof="0" dirty="0"/>
          </a:p>
        </p:txBody>
      </p:sp>
      <p:grpSp>
        <p:nvGrpSpPr>
          <p:cNvPr id="278" name="Grupa 277"/>
          <p:cNvGrpSpPr/>
          <p:nvPr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279" name="Slobodni oblik 278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80" name="Slobodni oblik 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81" name="Slobodni oblik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82" name="Slobodni oblik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83" name="Slobodni oblik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84" name="Slobodni oblik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85" name="Slobodni oblik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86" name="Slobodni oblik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87" name="Slobodni oblik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88" name="Slobodni oblik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89" name="Slobodni oblik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90" name="Slobodni oblik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91" name="Slobodni oblik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92" name="Slobodni oblik 291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93" name="Slobodni oblik 292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94" name="Slobodni oblik 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95" name="Slobodni oblik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96" name="Slobodni oblik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97" name="Slobodni oblik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98" name="Slobodni oblik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299" name="Slobodni oblik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00" name="Slobodni oblik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</p:grpSp>
      <p:grpSp>
        <p:nvGrpSpPr>
          <p:cNvPr id="301" name="Grupa 300"/>
          <p:cNvGrpSpPr/>
          <p:nvPr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302" name="Slobodni oblik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03" name="Slobodni oblik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04" name="Slobodni oblik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05" name="Slobodni oblik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06" name="Slobodni oblik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  <p:sp>
          <p:nvSpPr>
            <p:cNvPr id="307" name="Slobodni oblik 306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sr-Latn-CS" noProof="0" dirty="0"/>
            </a:p>
          </p:txBody>
        </p:sp>
      </p:grpSp>
      <p:sp>
        <p:nvSpPr>
          <p:cNvPr id="308" name="Čuvar mesta za sliku 7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/>
            </a:lvl1pPr>
          </a:lstStyle>
          <a:p>
            <a:pPr rtl="0"/>
            <a:r>
              <a:rPr lang="sr-Latn-CS" noProof="0" dirty="0" smtClean="0"/>
              <a:t>Kliknite na ikonu da biste dodali sliku</a:t>
            </a:r>
            <a:endParaRPr lang="sr-Latn-CS" noProof="0" dirty="0"/>
          </a:p>
        </p:txBody>
      </p:sp>
      <p:sp>
        <p:nvSpPr>
          <p:cNvPr id="309" name="Čuvar mesta za sliku 7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/>
            </a:lvl1pPr>
          </a:lstStyle>
          <a:p>
            <a:pPr rtl="0"/>
            <a:r>
              <a:rPr lang="sr-Latn-CS" noProof="0" dirty="0" smtClean="0"/>
              <a:t>Kliknite na ikonu da biste dodali sliku</a:t>
            </a:r>
            <a:endParaRPr lang="sr-Latn-CS" noProof="0" dirty="0"/>
          </a:p>
        </p:txBody>
      </p:sp>
      <p:sp>
        <p:nvSpPr>
          <p:cNvPr id="2" name="Naslov 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rtlCol="0" anchor="ctr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sr-Latn-CS" noProof="0" dirty="0" smtClean="0"/>
              <a:t>Kliknite i uredite naslov mastera</a:t>
            </a:r>
            <a:endParaRPr lang="sr-Latn-CS" noProof="0" dirty="0"/>
          </a:p>
        </p:txBody>
      </p:sp>
      <p:sp>
        <p:nvSpPr>
          <p:cNvPr id="5" name="Čuvar mesta za tekst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sr-Latn-CS" noProof="0" dirty="0" smtClean="0"/>
              <a:t>Kliknite i uredite tekst</a:t>
            </a:r>
            <a:endParaRPr lang="sr-Latn-CS" noProof="0" dirty="0"/>
          </a:p>
        </p:txBody>
      </p:sp>
    </p:spTree>
    <p:extLst>
      <p:ext uri="{BB962C8B-B14F-4D97-AF65-F5344CB8AC3E}">
        <p14:creationId xmlns:p14="http://schemas.microsoft.com/office/powerpoint/2010/main" val="37833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slov i sadrža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slov 1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sr-Latn-CS" noProof="0" dirty="0" smtClean="0"/>
              <a:t>Kliknite i uredite naslov mastera</a:t>
            </a:r>
            <a:endParaRPr lang="sr-Latn-CS" noProof="0" dirty="0"/>
          </a:p>
        </p:txBody>
      </p:sp>
      <p:sp>
        <p:nvSpPr>
          <p:cNvPr id="3" name="Čuvar mesta za sadržaj 2"/>
          <p:cNvSpPr>
            <a:spLocks noGrp="1"/>
          </p:cNvSpPr>
          <p:nvPr>
            <p:ph idx="1"/>
          </p:nvPr>
        </p:nvSpPr>
        <p:spPr/>
        <p:txBody>
          <a:bodyPr rtlCol="0"/>
          <a:lstStyle>
            <a:lvl1pPr rtl="0">
              <a:defRPr/>
            </a:lvl1pPr>
          </a:lstStyle>
          <a:p>
            <a:pPr lvl="0" rtl="0"/>
            <a:r>
              <a:rPr lang="sr-Latn-CS" noProof="0" dirty="0" smtClean="0"/>
              <a:t>Kliknite i uredite tekst</a:t>
            </a:r>
          </a:p>
          <a:p>
            <a:pPr lvl="1" rtl="0"/>
            <a:r>
              <a:rPr lang="sr-Latn-CS" noProof="0" dirty="0" smtClean="0"/>
              <a:t>Drugi nivo</a:t>
            </a:r>
          </a:p>
          <a:p>
            <a:pPr lvl="2" rtl="0"/>
            <a:r>
              <a:rPr lang="sr-Latn-CS" noProof="0" dirty="0" smtClean="0"/>
              <a:t>Treći nivo</a:t>
            </a:r>
          </a:p>
          <a:p>
            <a:pPr lvl="3" rtl="0"/>
            <a:r>
              <a:rPr lang="sr-Latn-CS" noProof="0" dirty="0" smtClean="0"/>
              <a:t>Četvrti nivo</a:t>
            </a:r>
          </a:p>
          <a:p>
            <a:pPr lvl="4" rtl="0"/>
            <a:r>
              <a:rPr lang="sr-Latn-CS" noProof="0" dirty="0" smtClean="0"/>
              <a:t>Peti nivo</a:t>
            </a:r>
            <a:endParaRPr lang="sr-Latn-CS" noProof="0" dirty="0"/>
          </a:p>
        </p:txBody>
      </p:sp>
      <p:sp>
        <p:nvSpPr>
          <p:cNvPr id="4" name="Čuvar mesta za datum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1322BE5B-52C3-49D4-A6FF-8595C7BEFD3D}" type="datetime1">
              <a:rPr lang="sr-Latn-CS" smtClean="0"/>
              <a:pPr/>
              <a:t>20.12.2013</a:t>
            </a:fld>
            <a:endParaRPr lang="sr-Latn-CS" dirty="0"/>
          </a:p>
        </p:txBody>
      </p:sp>
      <p:sp>
        <p:nvSpPr>
          <p:cNvPr id="5" name="Čuvar mesta za podnožje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sr-Latn-CS" noProof="0" dirty="0"/>
          </a:p>
        </p:txBody>
      </p:sp>
      <p:sp>
        <p:nvSpPr>
          <p:cNvPr id="6" name="Čuvar mesta za broj slajda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sr-Latn-CS" noProof="0" dirty="0" smtClean="0"/>
              <a:t>‹#›</a:t>
            </a:r>
            <a:endParaRPr lang="sr-Latn-CS" noProof="0" dirty="0"/>
          </a:p>
        </p:txBody>
      </p:sp>
    </p:spTree>
    <p:extLst>
      <p:ext uri="{BB962C8B-B14F-4D97-AF65-F5344CB8AC3E}">
        <p14:creationId xmlns:p14="http://schemas.microsoft.com/office/powerpoint/2010/main" val="381216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Zaglavlje odeljk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obodni oblik 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9" name="Slobodni oblik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2" name="Naslov 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rtlCol="0" anchor="b">
            <a:normAutofit/>
          </a:bodyPr>
          <a:lstStyle>
            <a:lvl1pPr algn="l" rtl="0">
              <a:defRPr sz="4400"/>
            </a:lvl1pPr>
          </a:lstStyle>
          <a:p>
            <a:pPr rtl="0"/>
            <a:r>
              <a:rPr lang="sr-Latn-CS" noProof="0" dirty="0" smtClean="0"/>
              <a:t>Kliknite i uredite naslov mastera</a:t>
            </a:r>
            <a:endParaRPr lang="sr-Latn-CS" noProof="0" dirty="0"/>
          </a:p>
        </p:txBody>
      </p:sp>
      <p:sp>
        <p:nvSpPr>
          <p:cNvPr id="3" name="Čuvar mesta za tekst 2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 algn="l" rtl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l" rtl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rtl="0"/>
            <a:r>
              <a:rPr lang="sr-Latn-CS" noProof="0" dirty="0" smtClean="0"/>
              <a:t>Kliknite i uredite tekst</a:t>
            </a:r>
            <a:endParaRPr lang="sr-Latn-CS" noProof="0" dirty="0"/>
          </a:p>
        </p:txBody>
      </p:sp>
    </p:spTree>
    <p:extLst>
      <p:ext uri="{BB962C8B-B14F-4D97-AF65-F5344CB8AC3E}">
        <p14:creationId xmlns:p14="http://schemas.microsoft.com/office/powerpoint/2010/main" val="16283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7" name="Freeform 6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sr-Latn-CS" noProof="0" dirty="0"/>
          </a:p>
        </p:txBody>
      </p:sp>
      <p:sp>
        <p:nvSpPr>
          <p:cNvPr id="2" name="Čuvar mesta za naslov 1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rtl="0"/>
            <a:r>
              <a:rPr lang="sr-Latn-CS" noProof="0" dirty="0" smtClean="0"/>
              <a:t>Kliknite i uredite naslov mastera</a:t>
            </a:r>
            <a:endParaRPr lang="sr-Latn-CS" noProof="0" dirty="0"/>
          </a:p>
        </p:txBody>
      </p:sp>
      <p:sp>
        <p:nvSpPr>
          <p:cNvPr id="3" name="Čuvar mesta za tekst 2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sr-Latn-CS" noProof="0" dirty="0" smtClean="0"/>
              <a:t>Kliknite i uredite tekst</a:t>
            </a:r>
          </a:p>
          <a:p>
            <a:pPr lvl="1" rtl="0"/>
            <a:r>
              <a:rPr lang="sr-Latn-CS" noProof="0" dirty="0" smtClean="0"/>
              <a:t>Drugi nivo</a:t>
            </a:r>
          </a:p>
          <a:p>
            <a:pPr lvl="2" rtl="0"/>
            <a:r>
              <a:rPr lang="sr-Latn-CS" noProof="0" dirty="0" smtClean="0"/>
              <a:t>Treći nivo</a:t>
            </a:r>
          </a:p>
          <a:p>
            <a:pPr lvl="3" rtl="0"/>
            <a:r>
              <a:rPr lang="sr-Latn-CS" noProof="0" dirty="0" smtClean="0"/>
              <a:t>Četvrti nivo</a:t>
            </a:r>
          </a:p>
          <a:p>
            <a:pPr lvl="4" rtl="0"/>
            <a:r>
              <a:rPr lang="sr-Latn-CS" noProof="0" dirty="0" smtClean="0"/>
              <a:t>Peti nivo</a:t>
            </a:r>
          </a:p>
        </p:txBody>
      </p:sp>
      <p:sp>
        <p:nvSpPr>
          <p:cNvPr id="4" name="Čuvar mesta za datum 3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rtl="0">
              <a:defRPr sz="800">
                <a:solidFill>
                  <a:schemeClr val="tx1"/>
                </a:solidFill>
              </a:defRPr>
            </a:lvl1pPr>
          </a:lstStyle>
          <a:p>
            <a:fld id="{724C8680-9D2B-45A3-9378-E8AFFFF23B87}" type="datetime1">
              <a:rPr lang="sr-Latn-CS" smtClean="0"/>
              <a:pPr/>
              <a:t>20.12.2013</a:t>
            </a:fld>
            <a:endParaRPr lang="sr-Latn-CS" dirty="0"/>
          </a:p>
        </p:txBody>
      </p:sp>
      <p:sp>
        <p:nvSpPr>
          <p:cNvPr id="5" name="Čuvar mesta za podnožje 4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pPr rtl="0"/>
            <a:endParaRPr lang="sr-Latn-CS" noProof="0" dirty="0"/>
          </a:p>
        </p:txBody>
      </p:sp>
      <p:sp>
        <p:nvSpPr>
          <p:cNvPr id="6" name="Čuvar mesta za broj slajda 5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rtl="0">
              <a:defRPr sz="800">
                <a:solidFill>
                  <a:schemeClr val="tx1"/>
                </a:solidFill>
              </a:defRPr>
            </a:lvl1pPr>
          </a:lstStyle>
          <a:p>
            <a:r>
              <a:rPr lang="sr-Latn-CS" noProof="0" dirty="0" smtClean="0"/>
              <a:t>‹#›</a:t>
            </a:r>
            <a:endParaRPr lang="sr-Latn-CS" noProof="0" dirty="0"/>
          </a:p>
        </p:txBody>
      </p:sp>
    </p:spTree>
    <p:extLst>
      <p:ext uri="{BB962C8B-B14F-4D97-AF65-F5344CB8AC3E}">
        <p14:creationId xmlns:p14="http://schemas.microsoft.com/office/powerpoint/2010/main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slov 1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r>
              <a:rPr lang="sr-Latn-CS" dirty="0" smtClean="0"/>
              <a:t>Naslov albuma</a:t>
            </a:r>
            <a:endParaRPr lang="sr-Latn-CS" dirty="0"/>
          </a:p>
        </p:txBody>
      </p:sp>
      <p:sp>
        <p:nvSpPr>
          <p:cNvPr id="3" name="Podnaslov 2"/>
          <p:cNvSpPr>
            <a:spLocks noGrp="1"/>
          </p:cNvSpPr>
          <p:nvPr>
            <p:ph type="subTitle" idx="1"/>
          </p:nvPr>
        </p:nvSpPr>
        <p:spPr/>
        <p:txBody>
          <a:bodyPr rtlCol="0"/>
          <a:lstStyle/>
          <a:p>
            <a:pPr rtl="0"/>
            <a:r>
              <a:rPr lang="sr-Latn-CS" dirty="0" smtClean="0"/>
              <a:t>Podnaslov</a:t>
            </a:r>
            <a:endParaRPr lang="sr-Latn-CS" dirty="0"/>
          </a:p>
        </p:txBody>
      </p:sp>
      <p:pic>
        <p:nvPicPr>
          <p:cNvPr id="8" name="Čuvar mesta za sliku 7" descr="Usnula beba sa pletenom kapom" title="Uzorak slike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50384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Čuvar mesta za tekst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sr-Latn-CS" dirty="0"/>
          </a:p>
        </p:txBody>
      </p:sp>
      <p:sp>
        <p:nvSpPr>
          <p:cNvPr id="2" name="Naslov 1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sr-Latn-CS" dirty="0"/>
          </a:p>
        </p:txBody>
      </p:sp>
      <p:sp>
        <p:nvSpPr>
          <p:cNvPr id="3" name="Čuvar mesta za sliku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Čuvar mesta za sliku 5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01792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Čuvar mesta za sliku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Čuvar mesta za sliku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Naslov 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sr-Latn-CS" dirty="0"/>
          </a:p>
        </p:txBody>
      </p:sp>
      <p:sp>
        <p:nvSpPr>
          <p:cNvPr id="5" name="Čuvar mesta za tekst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sr-Latn-CS" dirty="0"/>
          </a:p>
        </p:txBody>
      </p:sp>
    </p:spTree>
    <p:extLst>
      <p:ext uri="{BB962C8B-B14F-4D97-AF65-F5344CB8AC3E}">
        <p14:creationId xmlns:p14="http://schemas.microsoft.com/office/powerpoint/2010/main" val="3896448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Čuvar mesta za sliku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Čuvar mesta za sliku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Čuvar mesta za sliku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Naslov 4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sr-Latn-CS" dirty="0"/>
          </a:p>
        </p:txBody>
      </p:sp>
      <p:sp>
        <p:nvSpPr>
          <p:cNvPr id="6" name="Čuvar mesta za tekst 5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sr-Latn-CS" dirty="0"/>
          </a:p>
        </p:txBody>
      </p:sp>
    </p:spTree>
    <p:extLst>
      <p:ext uri="{BB962C8B-B14F-4D97-AF65-F5344CB8AC3E}">
        <p14:creationId xmlns:p14="http://schemas.microsoft.com/office/powerpoint/2010/main" val="2114276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Čuvar mesta za sliku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Čuvar mesta za sliku 2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" name="Naslov 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sr-Latn-CS" dirty="0"/>
          </a:p>
        </p:txBody>
      </p:sp>
      <p:sp>
        <p:nvSpPr>
          <p:cNvPr id="5" name="Čuvar mesta za tekst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sr-Latn-CS" dirty="0"/>
          </a:p>
        </p:txBody>
      </p:sp>
    </p:spTree>
    <p:extLst>
      <p:ext uri="{BB962C8B-B14F-4D97-AF65-F5344CB8AC3E}">
        <p14:creationId xmlns:p14="http://schemas.microsoft.com/office/powerpoint/2010/main" val="679902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Čuvar mesta za sliku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Čuvar mesta za sliku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Naslov 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sr-Latn-CS" dirty="0"/>
          </a:p>
        </p:txBody>
      </p:sp>
      <p:sp>
        <p:nvSpPr>
          <p:cNvPr id="5" name="Čuvar mesta za tekst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sr-Latn-CS" dirty="0"/>
          </a:p>
        </p:txBody>
      </p:sp>
    </p:spTree>
    <p:extLst>
      <p:ext uri="{BB962C8B-B14F-4D97-AF65-F5344CB8AC3E}">
        <p14:creationId xmlns:p14="http://schemas.microsoft.com/office/powerpoint/2010/main" val="1981671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slov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endParaRPr lang="sr-Latn-CS" dirty="0"/>
          </a:p>
        </p:txBody>
      </p:sp>
      <p:sp>
        <p:nvSpPr>
          <p:cNvPr id="3" name="Čuvar mesta za tekst 2"/>
          <p:cNvSpPr>
            <a:spLocks noGrp="1"/>
          </p:cNvSpPr>
          <p:nvPr>
            <p:ph type="body" sz="half" idx="2"/>
          </p:nvPr>
        </p:nvSpPr>
        <p:spPr/>
        <p:txBody>
          <a:bodyPr rtlCol="0"/>
          <a:lstStyle/>
          <a:p>
            <a:pPr rtl="0"/>
            <a:endParaRPr lang="sr-Latn-CS" dirty="0"/>
          </a:p>
        </p:txBody>
      </p:sp>
      <p:sp>
        <p:nvSpPr>
          <p:cNvPr id="4" name="Čuvar mesta za sliku 3"/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1821486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Skica životinje 16x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77DCD104-BCD1-4F7C-B4A2-92798AD0C6A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customXml/itemProps2.xml><?xml version="1.0" encoding="utf-8"?>
<ds:datastoreItem xmlns:ds="http://schemas.openxmlformats.org/officeDocument/2006/customXml" ds:itemID="{8ED6EA15-7B55-4A70-9B09-BF97244A262A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844A5F4A-84D6-4E82-8964-8D1059F97D75}">
  <ds:schemaRefs>
    <ds:schemaRef ds:uri="http://schemas.microsoft.com/office/2006/metadata/properties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37</Words>
  <Application>Microsoft Office PowerPoint</Application>
  <PresentationFormat>Široki ekran</PresentationFormat>
  <Paragraphs>10</Paragraphs>
  <Slides>7</Slides>
  <Notes>7</Notes>
  <HiddenSlides>0</HiddenSlides>
  <MMClips>0</MMClips>
  <ScaleCrop>false</ScaleCrop>
  <HeadingPairs>
    <vt:vector size="6" baseType="variant">
      <vt:variant>
        <vt:lpstr>Korišćeni fontovi</vt:lpstr>
      </vt:variant>
      <vt:variant>
        <vt:i4>3</vt:i4>
      </vt:variant>
      <vt:variant>
        <vt:lpstr>Tema</vt:lpstr>
      </vt:variant>
      <vt:variant>
        <vt:i4>1</vt:i4>
      </vt:variant>
      <vt:variant>
        <vt:lpstr>Naslovi slajdova</vt:lpstr>
      </vt:variant>
      <vt:variant>
        <vt:i4>7</vt:i4>
      </vt:variant>
    </vt:vector>
  </HeadingPairs>
  <TitlesOfParts>
    <vt:vector size="11" baseType="lpstr">
      <vt:lpstr>Candara</vt:lpstr>
      <vt:lpstr>Segoe Script</vt:lpstr>
      <vt:lpstr>Wingdings</vt:lpstr>
      <vt:lpstr>Skica životinje 16x9</vt:lpstr>
      <vt:lpstr>Naslov albuma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dcterms:created xsi:type="dcterms:W3CDTF">2013-07-30T14:49:39Z</dcterms:created>
  <dcterms:modified xsi:type="dcterms:W3CDTF">2013-12-20T06:12:36Z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