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44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3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rad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Procenat ocene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Sedmična zaduženja</c:v>
                </c:pt>
                <c:pt idx="1">
                  <c:v>Projekti</c:v>
                </c:pt>
                <c:pt idx="2">
                  <c:v>Kvizovi</c:v>
                </c:pt>
                <c:pt idx="3">
                  <c:v>Završni ispit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5F46C7D-8C5B-44B8-885B-72B553DFBDED}">
      <dgm:prSet phldrT="[Tekst]"/>
      <dgm:spPr/>
      <dgm:t>
        <a:bodyPr/>
        <a:lstStyle/>
        <a:p>
          <a:r>
            <a:rPr lang="sr-Latn-CS" dirty="0"/>
            <a:t>Čitanje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sr-Latn-C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sr-Latn-CS"/>
        </a:p>
      </dgm:t>
    </dgm:pt>
    <dgm:pt modelId="{9804C411-831F-4DA6-8B1B-9C583352CE3D}">
      <dgm:prSet phldrT="[Tekst]"/>
      <dgm:spPr/>
      <dgm:t>
        <a:bodyPr/>
        <a:lstStyle/>
        <a:p>
          <a:r>
            <a:rPr lang="sr-Latn-CS" dirty="0"/>
            <a:t>Knjige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sr-Latn-C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sr-Latn-CS"/>
        </a:p>
      </dgm:t>
    </dgm:pt>
    <dgm:pt modelId="{389C0EFA-19BF-411D-A158-4A1EE8E2C12E}">
      <dgm:prSet phldrT="[Tekst]"/>
      <dgm:spPr/>
      <dgm:t>
        <a:bodyPr/>
        <a:lstStyle/>
        <a:p>
          <a:r>
            <a:rPr lang="sr-Latn-CS" dirty="0"/>
            <a:t>Članci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sr-Latn-C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sr-Latn-CS"/>
        </a:p>
      </dgm:t>
    </dgm:pt>
    <dgm:pt modelId="{C8FCE1D5-0013-443B-BA52-E4A60EA3FE6D}">
      <dgm:prSet phldrT="[Tekst]"/>
      <dgm:spPr/>
      <dgm:t>
        <a:bodyPr/>
        <a:lstStyle/>
        <a:p>
          <a:r>
            <a:rPr lang="sr-Latn-CS" dirty="0"/>
            <a:t>Projekat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sr-Latn-C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sr-Latn-CS"/>
        </a:p>
      </dgm:t>
    </dgm:pt>
    <dgm:pt modelId="{4F09627D-7E88-4601-93C1-4E2BFE4319F2}">
      <dgm:prSet phldrT="[Tekst]"/>
      <dgm:spPr/>
      <dgm:t>
        <a:bodyPr/>
        <a:lstStyle/>
        <a:p>
          <a:r>
            <a:rPr lang="sr-Latn-CS" dirty="0"/>
            <a:t>Zalihe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sr-Latn-C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sr-Latn-CS"/>
        </a:p>
      </dgm:t>
    </dgm:pt>
    <dgm:pt modelId="{4E8F3B2F-F18D-4487-BD67-41CFB087905E}">
      <dgm:prSet phldrT="[Tekst]"/>
      <dgm:spPr/>
      <dgm:t>
        <a:bodyPr/>
        <a:lstStyle/>
        <a:p>
          <a:r>
            <a:rPr lang="sr-Latn-CS" dirty="0"/>
            <a:t>Drugi materijal za projekat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sr-Latn-CS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sr-Latn-CS"/>
        </a:p>
      </dgm:t>
    </dgm:pt>
    <dgm:pt modelId="{6A8A74D4-03D1-4937-B8C8-7B38C7EA0260}">
      <dgm:prSet phldrT="[Tekst]"/>
      <dgm:spPr/>
      <dgm:t>
        <a:bodyPr/>
        <a:lstStyle/>
        <a:p>
          <a:r>
            <a:rPr lang="sr-Latn-CS" dirty="0"/>
            <a:t>Tehnologija/alati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sr-Latn-C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sr-Latn-CS"/>
        </a:p>
      </dgm:t>
    </dgm:pt>
    <dgm:pt modelId="{13FC20E3-24F3-4E43-BA2C-BFEA9A5E6181}">
      <dgm:prSet phldrT="[Tekst]"/>
      <dgm:spPr/>
      <dgm:t>
        <a:bodyPr/>
        <a:lstStyle/>
        <a:p>
          <a:r>
            <a:rPr lang="sr-Latn-CS" dirty="0"/>
            <a:t>Softver i hardver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sr-Latn-C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sr-Latn-CS"/>
        </a:p>
      </dgm:t>
    </dgm:pt>
    <dgm:pt modelId="{09A103DB-070E-45E2-85EE-FB5E3CD7CAD5}">
      <dgm:prSet phldrT="[Tekst]"/>
      <dgm:spPr/>
      <dgm:t>
        <a:bodyPr/>
        <a:lstStyle/>
        <a:p>
          <a:r>
            <a:rPr lang="sr-Latn-CS" dirty="0"/>
            <a:t>Veb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sr-Latn-C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sr-Latn-CS"/>
        </a:p>
      </dgm:t>
    </dgm:pt>
    <dgm:pt modelId="{AB81C759-98AF-444D-BABC-17F825693088}">
      <dgm:prSet phldrT="[Tekst]"/>
      <dgm:spPr/>
      <dgm:t>
        <a:bodyPr/>
        <a:lstStyle/>
        <a:p>
          <a:r>
            <a:rPr lang="sr-Latn-CS" dirty="0"/>
            <a:t>Ostalo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sr-Latn-CS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sr-Latn-CS"/>
        </a:p>
      </dgm:t>
    </dgm:pt>
    <dgm:pt modelId="{D06C39EA-88FF-491A-A601-2B59DC71888A}">
      <dgm:prSet phldrT="[Tekst]"/>
      <dgm:spPr/>
      <dgm:t>
        <a:bodyPr/>
        <a:lstStyle/>
        <a:p>
          <a:r>
            <a:rPr lang="sr-Latn-CS" dirty="0"/>
            <a:t>Oprema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sr-Latn-C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sr-Latn-C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C1DF2E0B-F034-409C-97BE-B1E077D0166A}">
      <dgm:prSet phldrT="[Tekst]"/>
      <dgm:spPr/>
      <dgm:t>
        <a:bodyPr/>
        <a:lstStyle/>
        <a:p>
          <a:r>
            <a:rPr lang="sr-Latn-CS" dirty="0"/>
            <a:t>Veb i softverske alatke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sr-Latn-CS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sr-Latn-CS"/>
        </a:p>
      </dgm:t>
    </dgm:pt>
    <dgm:pt modelId="{9FA67F5C-A2B3-4A17-AA93-5C0AD273B2D5}">
      <dgm:prSet phldrT="[Tekst]"/>
      <dgm:spPr/>
      <dgm:t>
        <a:bodyPr/>
        <a:lstStyle/>
        <a:p>
          <a:r>
            <a:rPr lang="sr-Latn-CS" dirty="0"/>
            <a:t>Veb lokacija odeljenja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sr-Latn-CS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sr-Latn-CS"/>
        </a:p>
      </dgm:t>
    </dgm:pt>
    <dgm:pt modelId="{452B5EB4-6ED7-4FA8-A7C4-5C3301C82707}">
      <dgm:prSet phldrT="[Tekst]"/>
      <dgm:spPr/>
      <dgm:t>
        <a:bodyPr/>
        <a:lstStyle/>
        <a:p>
          <a:r>
            <a:rPr lang="sr-Latn-CS" dirty="0"/>
            <a:t>Mobilne/druge aplikacije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sr-Latn-CS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sr-Latn-CS"/>
        </a:p>
      </dgm:t>
    </dgm:pt>
    <dgm:pt modelId="{911EC251-C7E4-4814-90D4-8D36FE8DEC24}">
      <dgm:prSet phldrT="[Tekst]"/>
      <dgm:spPr/>
      <dgm:t>
        <a:bodyPr/>
        <a:lstStyle/>
        <a:p>
          <a:r>
            <a:rPr lang="sr-Latn-CS" dirty="0"/>
            <a:t>Društvene mreže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sr-Latn-CS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sr-Latn-CS"/>
        </a:p>
      </dgm:t>
    </dgm:pt>
    <dgm:pt modelId="{BAFD4250-3194-435C-9DB9-26F654B5C03A}">
      <dgm:prSet phldrT="[Tekst]"/>
      <dgm:spPr/>
      <dgm:t>
        <a:bodyPr/>
        <a:lstStyle/>
        <a:p>
          <a:r>
            <a:rPr lang="sr-Latn-CS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sr-Latn-CS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sr-Latn-CS"/>
        </a:p>
      </dgm:t>
    </dgm:pt>
    <dgm:pt modelId="{39865F2F-A0A2-4069-A0A8-DBD105077B60}">
      <dgm:prSet phldrT="[Tekst]"/>
      <dgm:spPr/>
      <dgm:t>
        <a:bodyPr/>
        <a:lstStyle/>
        <a:p>
          <a:r>
            <a:rPr lang="sr-Latn-CS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sr-Latn-CS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sr-Latn-CS"/>
        </a:p>
      </dgm:t>
    </dgm:pt>
    <dgm:pt modelId="{3685198B-5321-4885-BEE2-2A3D6DA5B4A6}">
      <dgm:prSet phldrT="[Tekst]"/>
      <dgm:spPr/>
      <dgm:t>
        <a:bodyPr/>
        <a:lstStyle/>
        <a:p>
          <a:r>
            <a:rPr lang="sr-Latn-CS" dirty="0"/>
            <a:t>Vežbe, studijske grupe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sr-Latn-CS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sr-Latn-CS"/>
        </a:p>
      </dgm:t>
    </dgm:pt>
    <dgm:pt modelId="{F2B8E16F-5F5A-4339-B42D-A1EA3A873A66}">
      <dgm:prSet phldrT="[Tekst]"/>
      <dgm:spPr/>
      <dgm:t>
        <a:bodyPr/>
        <a:lstStyle/>
        <a:p>
          <a:r>
            <a:rPr lang="sr-Latn-CS" dirty="0"/>
            <a:t>Vežbe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sr-Latn-CS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sr-Latn-CS"/>
        </a:p>
      </dgm:t>
    </dgm:pt>
    <dgm:pt modelId="{E25008CC-3EBF-4262-B825-01A46F1E088F}">
      <dgm:prSet phldrT="[Tekst]"/>
      <dgm:spPr/>
      <dgm:t>
        <a:bodyPr/>
        <a:lstStyle/>
        <a:p>
          <a:r>
            <a:rPr lang="sr-Latn-CS" dirty="0"/>
            <a:t>Studijske grupe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sr-Latn-CS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sr-Latn-CS"/>
        </a:p>
      </dgm:t>
    </dgm:pt>
    <dgm:pt modelId="{C22B14A1-CEB5-4C85-A079-329A0D631FC4}">
      <dgm:prSet phldrT="[Tekst]"/>
      <dgm:spPr/>
      <dgm:t>
        <a:bodyPr/>
        <a:lstStyle/>
        <a:p>
          <a:r>
            <a:rPr lang="sr-Latn-CS" dirty="0"/>
            <a:t>Ostalo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sr-Latn-CS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sr-Latn-CS"/>
        </a:p>
      </dgm:t>
    </dgm:pt>
    <dgm:pt modelId="{D7533782-3A8A-442A-9F24-8DC26FC5B3E3}">
      <dgm:prSet phldrT="[Tekst]"/>
      <dgm:spPr/>
      <dgm:t>
        <a:bodyPr/>
        <a:lstStyle/>
        <a:p>
          <a:r>
            <a:rPr lang="sr-Latn-CS" dirty="0"/>
            <a:t>Alatke za saradnju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sr-Latn-CS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sr-Latn-CS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sr-Latn-CS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sr-Latn-CS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sr-Latn-CS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sr-Latn-CS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sr-Latn-CS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sr-Latn-CS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D1E1409-B4D1-4074-90A1-337E7AFD5784}">
      <dgm:prSet phldrT="[Tekst]"/>
      <dgm:spPr/>
      <dgm:t>
        <a:bodyPr/>
        <a:lstStyle/>
        <a:p>
          <a:r>
            <a:rPr lang="sr-Latn-CS" dirty="0"/>
            <a:t>E-pošta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sr-Latn-C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sr-Latn-CS"/>
        </a:p>
      </dgm:t>
    </dgm:pt>
    <dgm:pt modelId="{13EF7743-F837-4C14-ABD5-BECC83A95EAC}">
      <dgm:prSet phldrT="[Tekst]"/>
      <dgm:spPr/>
      <dgm:t>
        <a:bodyPr/>
        <a:lstStyle/>
        <a:p>
          <a:r>
            <a:rPr lang="sr-Latn-CS" dirty="0"/>
            <a:t>Telefon u kancelariji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sr-Latn-C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sr-Latn-CS"/>
        </a:p>
      </dgm:t>
    </dgm:pt>
    <dgm:pt modelId="{5D68DDC3-675B-4FA3-BF42-6CEC3951F4B2}">
      <dgm:prSet phldrT="[Tekst]"/>
      <dgm:spPr/>
      <dgm:t>
        <a:bodyPr/>
        <a:lstStyle/>
        <a:p>
          <a:r>
            <a:rPr lang="sr-Latn-CS" dirty="0"/>
            <a:t>Radno vreme kancelarije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sr-Latn-C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sr-Latn-CS"/>
        </a:p>
      </dgm:t>
    </dgm:pt>
    <dgm:pt modelId="{BD6099BC-12AC-4D40-A8D4-95F72DBC6085}">
      <dgm:prSet phldrT="[Tekst]"/>
      <dgm:spPr/>
      <dgm:t>
        <a:bodyPr/>
        <a:lstStyle/>
        <a:p>
          <a:r>
            <a:rPr lang="sr-Latn-CS" dirty="0"/>
            <a:t>Veb stranica predavača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sr-Latn-C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sr-Latn-C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A42D5738-C5F1-4FD1-97E2-04AEE7CA83CF}" type="datetime1">
              <a:rPr lang="sr-Latn-CS" smtClean="0"/>
              <a:t>11.12.2013.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6320F472-929B-459B-8D82-2FABCC5B32A0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sr-Latn-CS" sz="1200"/>
            </a:lvl1pPr>
          </a:lstStyle>
          <a:p>
            <a:fld id="{5BDD705C-C307-4F19-90D5-81CB48CCC149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sr-Latn-CS" sz="1200"/>
            </a:lvl1pPr>
          </a:lstStyle>
          <a:p>
            <a:fld id="{67F715A1-4ADC-44E0-9587-804FF39D6B22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sr-Latn-CS" smtClean="0"/>
              <a:t>6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sr-Latn-CS" sz="72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sr-Latn-CS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r-Latn-C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dirty="0" smtClean="0"/>
              <a:t>Kliknite i uredite stil podnaslova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83834-EC98-416C-9BD4-0C7027BA327A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sr-Latn-CS" sz="24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r-Latn-CS" sz="16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sr-Latn-CS" sz="12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0A437-A39A-4E7F-A285-3183A0071309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sr-Latn-CS" sz="48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9012-FA0B-4295-87AE-D6EDEBFF00C4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  <p:sp>
        <p:nvSpPr>
          <p:cNvPr id="8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r-Latn-CS" sz="18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sr-Latn-CS" sz="4800"/>
            </a:lvl1pPr>
          </a:lstStyle>
          <a:p>
            <a:r>
              <a:rPr lang="sr-Latn-CS" dirty="0" smtClean="0"/>
              <a:t>Kliknite </a:t>
            </a:r>
            <a:r>
              <a:rPr lang="sr-Latn-CS" dirty="0" smtClean="0"/>
              <a:t>i uredite naslov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ADA4C-FD96-4C52-9745-6D7643C0DA78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  <p:sp>
        <p:nvSpPr>
          <p:cNvPr id="10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r-Latn-CS" sz="18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4" name="Čuvar mesta za teks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1" name="Okvir za tekst 10"/>
          <p:cNvSpPr txBox="1"/>
          <p:nvPr/>
        </p:nvSpPr>
        <p:spPr>
          <a:xfrm>
            <a:off x="898295" y="63592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algn="r" latinLnBrk="0">
              <a:defRPr lang="sr-Latn-C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r-Latn-CS" dirty="0"/>
              <a:t>„</a:t>
            </a:r>
          </a:p>
        </p:txBody>
      </p:sp>
      <p:sp>
        <p:nvSpPr>
          <p:cNvPr id="13" name="Okvir za tekst 12"/>
          <p:cNvSpPr txBox="1"/>
          <p:nvPr/>
        </p:nvSpPr>
        <p:spPr>
          <a:xfrm>
            <a:off x="9330490" y="2485815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algn="r" latinLnBrk="0">
              <a:defRPr lang="sr-Latn-C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r-Latn-CS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sr-Latn-CS" sz="4000" b="0" cap="none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sr-Latn-CS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r-Latn-C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AB74D-43AA-4322-9DB5-4DB1FCD13151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sr-Latn-CS" sz="4800"/>
            </a:lvl1pPr>
          </a:lstStyle>
          <a:p>
            <a:r>
              <a:rPr lang="sr-Latn-CS" dirty="0" smtClean="0"/>
              <a:t>Kliknite i uredite naslov </a:t>
            </a:r>
            <a:r>
              <a:rPr lang="sr-Latn-CS" dirty="0" smtClean="0"/>
              <a:t>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9C509-1EF8-46E2-BDB8-425866F6E5CE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  <p:sp>
        <p:nvSpPr>
          <p:cNvPr id="8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1" name="Okvir za tekst 10"/>
          <p:cNvSpPr txBox="1"/>
          <p:nvPr/>
        </p:nvSpPr>
        <p:spPr>
          <a:xfrm>
            <a:off x="9349681" y="3115041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algn="r" latinLnBrk="0">
              <a:defRPr lang="sr-Latn-C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r-Latn-CS" dirty="0"/>
              <a:t>“</a:t>
            </a:r>
          </a:p>
        </p:txBody>
      </p:sp>
      <p:sp>
        <p:nvSpPr>
          <p:cNvPr id="14" name="Okvir za tekst 13"/>
          <p:cNvSpPr txBox="1"/>
          <p:nvPr/>
        </p:nvSpPr>
        <p:spPr>
          <a:xfrm>
            <a:off x="898295" y="672085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algn="r" latinLnBrk="0">
              <a:defRPr lang="sr-Latn-C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sr-Latn-CS" dirty="0"/>
              <a:t>„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sr-Latn-CS" sz="48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98D863-017E-49C3-A1E8-8D80CCB243FE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  <p:sp>
        <p:nvSpPr>
          <p:cNvPr id="10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8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3" name="Čuvar mesta za tekst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sr-Latn-CS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r-Latn-CS" sz="40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4" name="Čuvar mesta za teks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cxnSp>
        <p:nvCxnSpPr>
          <p:cNvPr id="17" name="Prava linija spajanja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rava linija spajanja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Čuvar mesta za teks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9" name="Čuvar mesta za teks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0" name="Čuvar mesta za teks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3C0C0-EB6F-453C-B1B0-5071CB45C45E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4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r-Latn-CS" sz="40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14" name="Čuvar mesta za teks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2" name="Čuvar mesta za teks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3" name="Čuvar mesta za teks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4" name="Čuvar mesta za teks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9" name="Čuvar mesta za sliku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r-Latn-CS" sz="16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sp>
        <p:nvSpPr>
          <p:cNvPr id="30" name="Čuvar mesta za sliku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r-Latn-CS" sz="16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sp>
        <p:nvSpPr>
          <p:cNvPr id="31" name="Čuvar mesta za sliku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r-Latn-CS" sz="16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cxnSp>
        <p:nvCxnSpPr>
          <p:cNvPr id="17" name="Prava linija spajanja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rava linija spajanja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29A0-1198-4330-B364-0A80F418CBA7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4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D0A9E-F5B6-4D25-8A5F-BADF72F301DF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1E9D3-4338-464C-9734-07A3C3C3819A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5997A-BEEA-4879-AA45-757CA34FFEF1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sr-Latn-CS" sz="4000" b="0" cap="none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sr-Latn-CS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r-Latn-C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6C738-579B-4DD0-B490-B5080FBEFA18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adržaj d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sr-Latn-CS" sz="1800"/>
            </a:lvl1pPr>
            <a:lvl2pPr latinLnBrk="0">
              <a:defRPr lang="sr-Latn-CS" sz="1600"/>
            </a:lvl2pPr>
            <a:lvl3pPr latinLnBrk="0">
              <a:defRPr lang="sr-Latn-CS" sz="1400"/>
            </a:lvl3pPr>
            <a:lvl4pPr latinLnBrk="0">
              <a:defRPr lang="sr-Latn-CS" sz="1200"/>
            </a:lvl4pPr>
            <a:lvl5pPr latinLnBrk="0">
              <a:defRPr lang="sr-Latn-CS" sz="1200"/>
            </a:lvl5pPr>
            <a:lvl6pPr latinLnBrk="0">
              <a:defRPr lang="sr-Latn-CS" sz="1200"/>
            </a:lvl6pPr>
            <a:lvl7pPr latinLnBrk="0">
              <a:defRPr lang="sr-Latn-CS" sz="1200"/>
            </a:lvl7pPr>
            <a:lvl8pPr latinLnBrk="0">
              <a:defRPr lang="sr-Latn-CS" sz="1200"/>
            </a:lvl8pPr>
            <a:lvl9pPr latinLnBrk="0">
              <a:defRPr lang="sr-Latn-CS" sz="12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sr-Latn-CS" sz="1800"/>
            </a:lvl1pPr>
            <a:lvl2pPr latinLnBrk="0">
              <a:defRPr lang="sr-Latn-CS" sz="1600"/>
            </a:lvl2pPr>
            <a:lvl3pPr latinLnBrk="0">
              <a:defRPr lang="sr-Latn-CS" sz="1400"/>
            </a:lvl3pPr>
            <a:lvl4pPr latinLnBrk="0">
              <a:defRPr lang="sr-Latn-CS" sz="1200"/>
            </a:lvl4pPr>
            <a:lvl5pPr latinLnBrk="0">
              <a:defRPr lang="sr-Latn-CS" sz="1200"/>
            </a:lvl5pPr>
            <a:lvl6pPr latinLnBrk="0">
              <a:defRPr lang="sr-Latn-CS" sz="1200"/>
            </a:lvl6pPr>
            <a:lvl7pPr latinLnBrk="0">
              <a:defRPr lang="sr-Latn-CS" sz="1200"/>
            </a:lvl7pPr>
            <a:lvl8pPr latinLnBrk="0">
              <a:defRPr lang="sr-Latn-CS" sz="1200"/>
            </a:lvl8pPr>
            <a:lvl9pPr latinLnBrk="0">
              <a:defRPr lang="sr-Latn-CS" sz="12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98C9A-060D-4290-A070-1B4A8F672BAD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sr-Latn-CS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sr-Latn-CS" sz="1800"/>
            </a:lvl1pPr>
            <a:lvl2pPr latinLnBrk="0">
              <a:defRPr lang="sr-Latn-CS" sz="1600"/>
            </a:lvl2pPr>
            <a:lvl3pPr latinLnBrk="0">
              <a:defRPr lang="sr-Latn-CS" sz="1400"/>
            </a:lvl3pPr>
            <a:lvl4pPr latinLnBrk="0">
              <a:defRPr lang="sr-Latn-CS" sz="1200"/>
            </a:lvl4pPr>
            <a:lvl5pPr latinLnBrk="0">
              <a:defRPr lang="sr-Latn-CS" sz="1200"/>
            </a:lvl5pPr>
            <a:lvl6pPr latinLnBrk="0">
              <a:defRPr lang="sr-Latn-CS" sz="1200"/>
            </a:lvl6pPr>
            <a:lvl7pPr latinLnBrk="0">
              <a:defRPr lang="sr-Latn-CS" sz="1200"/>
            </a:lvl7pPr>
            <a:lvl8pPr latinLnBrk="0">
              <a:defRPr lang="sr-Latn-CS" sz="1200"/>
            </a:lvl8pPr>
            <a:lvl9pPr latinLnBrk="0">
              <a:defRPr lang="sr-Latn-CS" sz="12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sr-Latn-C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sr-Latn-CS" sz="1800"/>
            </a:lvl1pPr>
            <a:lvl2pPr latinLnBrk="0">
              <a:defRPr lang="sr-Latn-CS" sz="1600"/>
            </a:lvl2pPr>
            <a:lvl3pPr latinLnBrk="0">
              <a:defRPr lang="sr-Latn-CS" sz="1400"/>
            </a:lvl3pPr>
            <a:lvl4pPr latinLnBrk="0">
              <a:defRPr lang="sr-Latn-CS" sz="1200"/>
            </a:lvl4pPr>
            <a:lvl5pPr latinLnBrk="0">
              <a:defRPr lang="sr-Latn-CS" sz="1200"/>
            </a:lvl5pPr>
            <a:lvl6pPr latinLnBrk="0">
              <a:defRPr lang="sr-Latn-CS" sz="1200"/>
            </a:lvl6pPr>
            <a:lvl7pPr latinLnBrk="0">
              <a:defRPr lang="sr-Latn-CS" sz="1200"/>
            </a:lvl7pPr>
            <a:lvl8pPr latinLnBrk="0">
              <a:defRPr lang="sr-Latn-CS" sz="1200"/>
            </a:lvl8pPr>
            <a:lvl9pPr latinLnBrk="0">
              <a:defRPr lang="sr-Latn-CS" sz="12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E6C00-3317-4F25-A26B-2A0D41D288C6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7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10BE0-BADE-4B02-827A-825A16570CD8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9CCD1-E389-4CE2-A6BF-370E3903F857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sr-Latn-CS" sz="24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sr-Latn-CS" sz="2000"/>
            </a:lvl1pPr>
            <a:lvl2pPr latinLnBrk="0">
              <a:defRPr lang="sr-Latn-CS" sz="1800"/>
            </a:lvl2pPr>
            <a:lvl3pPr latinLnBrk="0">
              <a:defRPr lang="sr-Latn-CS" sz="1600"/>
            </a:lvl3pPr>
            <a:lvl4pPr latinLnBrk="0">
              <a:defRPr lang="sr-Latn-CS" sz="1400"/>
            </a:lvl4pPr>
            <a:lvl5pPr latinLnBrk="0">
              <a:defRPr lang="sr-Latn-CS" sz="1400"/>
            </a:lvl5pPr>
            <a:lvl6pPr latinLnBrk="0">
              <a:defRPr lang="sr-Latn-CS" sz="1400"/>
            </a:lvl6pPr>
            <a:lvl7pPr latinLnBrk="0">
              <a:defRPr lang="sr-Latn-CS" sz="1400"/>
            </a:lvl7pPr>
            <a:lvl8pPr latinLnBrk="0">
              <a:defRPr lang="sr-Latn-CS" sz="1400"/>
            </a:lvl8pPr>
            <a:lvl9pPr latinLnBrk="0">
              <a:defRPr lang="sr-Latn-CS" sz="14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F1C9EB-1D0B-4DB7-A254-CF6832BFF916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sr-Latn-CS" sz="36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sr-Latn-CS" sz="16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20E7BA-4F31-4911-B049-8BFE8EF30FFB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no 12"/>
          <p:cNvSpPr/>
          <p:nvPr/>
        </p:nvSpPr>
        <p:spPr>
          <a:xfrm>
            <a:off x="-153988" y="2679192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15" name="Ovalno 14"/>
          <p:cNvSpPr/>
          <p:nvPr/>
        </p:nvSpPr>
        <p:spPr>
          <a:xfrm>
            <a:off x="-839788" y="2907792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16" name="Ovalno 15"/>
          <p:cNvSpPr/>
          <p:nvPr/>
        </p:nvSpPr>
        <p:spPr>
          <a:xfrm>
            <a:off x="8609012" y="1688592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17" name="Ovalno 16"/>
          <p:cNvSpPr/>
          <p:nvPr/>
        </p:nvSpPr>
        <p:spPr>
          <a:xfrm>
            <a:off x="7999412" y="-445008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18" name="Ovalno 17"/>
          <p:cNvSpPr/>
          <p:nvPr/>
        </p:nvSpPr>
        <p:spPr>
          <a:xfrm>
            <a:off x="8609012" y="6108192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14" name="Pravougaonik 13"/>
          <p:cNvSpPr/>
          <p:nvPr/>
        </p:nvSpPr>
        <p:spPr>
          <a:xfrm>
            <a:off x="10437812" y="12192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/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46111" y="464910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03312" y="206511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802893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sr-Latn-CS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68415C-7C92-425B-894F-C987F32D1DE0}" type="datetime1">
              <a:rPr lang="sr-Latn-CS" smtClean="0"/>
              <a:pPr/>
              <a:t>11.12.2013.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3748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352540" y="30792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sr-Latn-CS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sr-Latn-CS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sr-Latn-CS">
          <a:solidFill>
            <a:schemeClr val="tx2"/>
          </a:solidFill>
        </a:defRPr>
      </a:lvl2pPr>
      <a:lvl3pPr eaLnBrk="1" latinLnBrk="0" hangingPunct="1">
        <a:defRPr lang="sr-Latn-CS">
          <a:solidFill>
            <a:schemeClr val="tx2"/>
          </a:solidFill>
        </a:defRPr>
      </a:lvl3pPr>
      <a:lvl4pPr eaLnBrk="1" latinLnBrk="0" hangingPunct="1">
        <a:defRPr lang="sr-Latn-CS">
          <a:solidFill>
            <a:schemeClr val="tx2"/>
          </a:solidFill>
        </a:defRPr>
      </a:lvl4pPr>
      <a:lvl5pPr eaLnBrk="1" latinLnBrk="0" hangingPunct="1">
        <a:defRPr lang="sr-Latn-CS">
          <a:solidFill>
            <a:schemeClr val="tx2"/>
          </a:solidFill>
        </a:defRPr>
      </a:lvl5pPr>
      <a:lvl6pPr eaLnBrk="1" latinLnBrk="0" hangingPunct="1">
        <a:defRPr lang="sr-Latn-CS">
          <a:solidFill>
            <a:schemeClr val="tx2"/>
          </a:solidFill>
        </a:defRPr>
      </a:lvl6pPr>
      <a:lvl7pPr eaLnBrk="1" latinLnBrk="0" hangingPunct="1">
        <a:defRPr lang="sr-Latn-CS">
          <a:solidFill>
            <a:schemeClr val="tx2"/>
          </a:solidFill>
        </a:defRPr>
      </a:lvl7pPr>
      <a:lvl8pPr eaLnBrk="1" latinLnBrk="0" hangingPunct="1">
        <a:defRPr lang="sr-Latn-CS">
          <a:solidFill>
            <a:schemeClr val="tx2"/>
          </a:solidFill>
        </a:defRPr>
      </a:lvl8pPr>
      <a:lvl9pPr eaLnBrk="1" latinLnBrk="0" hangingPunct="1">
        <a:defRPr lang="sr-Latn-CS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sr-Latn-CS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sr-Latn-CS"/>
      </a:defPPr>
      <a:lvl1pPr marL="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/>
              <a:t>Naslov kursa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/>
              <a:t>Ime nastavnika | broj kursa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Pitanja?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Opis kursa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/>
              <a:t>Dodajte kratak rezime kursa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dirty="0"/>
              <a:t>Lokacija </a:t>
            </a:r>
          </a:p>
          <a:p>
            <a:r>
              <a:rPr lang="sr-Latn-CS" dirty="0"/>
              <a:t>Predavanja: pon-sre-pet u 00:00</a:t>
            </a:r>
          </a:p>
          <a:p>
            <a:r>
              <a:rPr lang="sr-Latn-CS" dirty="0"/>
              <a:t>Vežbe: uto-čet u 00:00</a:t>
            </a:r>
          </a:p>
          <a:p>
            <a:r>
              <a:rPr lang="sr-Latn-CS" dirty="0"/>
              <a:t>Preduslovi:</a:t>
            </a:r>
          </a:p>
          <a:p>
            <a:r>
              <a:rPr lang="sr-Latn-CS" dirty="0"/>
              <a:t>Poeni: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Ciljevi kursa</a:t>
            </a:r>
          </a:p>
        </p:txBody>
      </p:sp>
      <p:graphicFrame>
        <p:nvGraphicFramePr>
          <p:cNvPr id="6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Ciljevi kursa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Očekivani </a:t>
                      </a:r>
                      <a:r>
                        <a:rPr lang="sr-Latn-CS" baseline="0" dirty="0"/>
                        <a:t>rezultati/ishod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Razvijene veštine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Cilj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Rezultat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Razvijene veštine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  <a:r>
                        <a:rPr lang="sr-Latn-CS" baseline="0" dirty="0"/>
                        <a:t> 2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Rezultat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Razvijene veštine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Cilj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Rezultat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Razvijene veštine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Cilj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Rezultat </a:t>
                      </a:r>
                      <a:r>
                        <a:rPr lang="sr-Latn-CS" baseline="0" dirty="0"/>
                        <a:t>4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Razvijene veštine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Potreban materijal</a:t>
            </a:r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Metodi podučavanja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Ukratko opišite metode podučavanja</a:t>
            </a:r>
          </a:p>
          <a:p>
            <a:pPr lvl="1"/>
            <a:r>
              <a:rPr lang="sr-Latn-CS" dirty="0"/>
              <a:t>Predavanja</a:t>
            </a:r>
          </a:p>
          <a:p>
            <a:pPr lvl="1"/>
            <a:r>
              <a:rPr lang="sr-Latn-CS" dirty="0"/>
              <a:t>Demonstracije</a:t>
            </a:r>
          </a:p>
          <a:p>
            <a:pPr lvl="1"/>
            <a:r>
              <a:rPr lang="sr-Latn-CS" dirty="0"/>
              <a:t>Grupna diskusija/virtuelne diskusije</a:t>
            </a:r>
          </a:p>
          <a:p>
            <a:pPr lvl="1"/>
            <a:r>
              <a:rPr lang="sr-Latn-CS" dirty="0"/>
              <a:t>Pojedinačni/grupni projekti</a:t>
            </a:r>
          </a:p>
          <a:p>
            <a:pPr lvl="1"/>
            <a:r>
              <a:rPr lang="sr-Latn-CS" dirty="0"/>
              <a:t>Vežbe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Plan</a:t>
            </a:r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327472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119"/>
                <a:gridCol w="1365504"/>
                <a:gridCol w="3480938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Sedmica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Zaduženje/projekat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1. sedmica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</a:t>
                      </a:r>
                      <a:r>
                        <a:rPr lang="sr-Latn-CS" baseline="0" dirty="0"/>
                        <a:t> 1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Kratak</a:t>
                      </a:r>
                      <a:r>
                        <a:rPr lang="sr-Latn-CS" baseline="0" dirty="0"/>
                        <a:t> opis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2. </a:t>
                      </a:r>
                      <a:r>
                        <a:rPr lang="sr-Latn-CS" dirty="0" smtClean="0"/>
                        <a:t>sedmica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Kratak</a:t>
                      </a:r>
                      <a:r>
                        <a:rPr lang="sr-Latn-CS" baseline="0" dirty="0"/>
                        <a:t> opis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3. </a:t>
                      </a:r>
                      <a:r>
                        <a:rPr lang="sr-Latn-CS" dirty="0" smtClean="0"/>
                        <a:t>sedmica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Kratak</a:t>
                      </a:r>
                      <a:r>
                        <a:rPr lang="sr-Latn-CS" baseline="0" dirty="0"/>
                        <a:t> opis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4. </a:t>
                      </a:r>
                      <a:r>
                        <a:rPr lang="sr-Latn-CS" dirty="0" smtClean="0"/>
                        <a:t>sedmica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Kratak</a:t>
                      </a:r>
                      <a:r>
                        <a:rPr lang="sr-Latn-CS" baseline="0" dirty="0"/>
                        <a:t> opis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sr-Latn-CS" dirty="0"/>
                        <a:t>5. sedmica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Tema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sr-Latn-CS"/>
                      </a:pPr>
                      <a:r>
                        <a:rPr lang="sr-Latn-CS" dirty="0"/>
                        <a:t>Kratak</a:t>
                      </a:r>
                      <a:r>
                        <a:rPr lang="sr-Latn-CS" baseline="0" dirty="0"/>
                        <a:t> opis</a:t>
                      </a:r>
                      <a:endParaRPr lang="sr-Latn-C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Cilj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Kriterijumi procene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/>
              <a:t>Sedmična zaduženja</a:t>
            </a:r>
          </a:p>
          <a:p>
            <a:r>
              <a:rPr lang="sr-Latn-CS" dirty="0"/>
              <a:t>Projekti</a:t>
            </a:r>
          </a:p>
          <a:p>
            <a:r>
              <a:rPr lang="sr-Latn-CS" dirty="0"/>
              <a:t>Kvizovi</a:t>
            </a:r>
          </a:p>
          <a:p>
            <a:r>
              <a:rPr lang="sr-Latn-CS" dirty="0"/>
              <a:t>Završni ispit</a:t>
            </a:r>
          </a:p>
          <a:p>
            <a:endParaRPr lang="sr-Latn-CS" dirty="0"/>
          </a:p>
        </p:txBody>
      </p:sp>
      <p:graphicFrame>
        <p:nvGraphicFramePr>
          <p:cNvPr id="9" name="Čuvar mesta za sadržaj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3335792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Resursi</a:t>
            </a:r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Kontakt informacije predavača</a:t>
            </a:r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Crveni j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Široki ekran</PresentationFormat>
  <Paragraphs>94</Paragraphs>
  <Slides>10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Jon</vt:lpstr>
      <vt:lpstr>Naslov kursa</vt:lpstr>
      <vt:lpstr>Opis kursa</vt:lpstr>
      <vt:lpstr>Ciljevi kursa</vt:lpstr>
      <vt:lpstr>Potreban materijal</vt:lpstr>
      <vt:lpstr>Metodi podučavanja</vt:lpstr>
      <vt:lpstr>Plan</vt:lpstr>
      <vt:lpstr>Kriterijumi procene</vt:lpstr>
      <vt:lpstr>Resursi</vt:lpstr>
      <vt:lpstr>Kontakt informacije predavača</vt:lpstr>
      <vt:lpstr>Pitanja?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2013-12-11T15:11:02Z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