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75" d="100"/>
          <a:sy n="75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r-Latn-CS"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r-Latn-CS" sz="1200"/>
            </a:lvl1pPr>
          </a:lstStyle>
          <a:p>
            <a:fld id="{3FF44F8B-EA3C-47B8-B13D-F97519A16F8B}" type="datetime1">
              <a:rPr lang="sr-Latn-CS" smtClean="0"/>
              <a:t>21.11.2013</a:t>
            </a:fld>
            <a:endParaRPr lang="sr-Latn-CS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r-Latn-CS" sz="1200"/>
            </a:lvl1pPr>
          </a:lstStyle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r-Latn-CS" sz="1200"/>
            </a:lvl1pPr>
          </a:lstStyle>
          <a:p>
            <a:fld id="{89ED90CB-459C-4B12-B364-B0CA1993A97E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r-Latn-CS" sz="1200"/>
            </a:lvl1pPr>
          </a:lstStyle>
          <a:p>
            <a:endParaRPr lang="sr-Latn-CS" noProof="0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r-Latn-CS" sz="1200"/>
            </a:lvl1pPr>
          </a:lstStyle>
          <a:p>
            <a:fld id="{43D5AD86-C738-434C-B78E-E6B6C9ABA057}" type="datetime1">
              <a:rPr lang="sr-Latn-CS" noProof="0" smtClean="0"/>
              <a:pPr/>
              <a:t>21.11.2013</a:t>
            </a:fld>
            <a:endParaRPr lang="sr-Latn-CS" noProof="0" dirty="0"/>
          </a:p>
        </p:txBody>
      </p:sp>
      <p:sp>
        <p:nvSpPr>
          <p:cNvPr id="4" name="Čuvar mesta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 noProof="0" dirty="0"/>
          </a:p>
        </p:txBody>
      </p:sp>
      <p:sp>
        <p:nvSpPr>
          <p:cNvPr id="5" name="Čuvar mesta za bel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noProof="0" dirty="0" smtClean="0"/>
              <a:t>Kliknite i uredite tekst</a:t>
            </a:r>
            <a:endParaRPr lang="sr-Latn-CS" noProof="0" dirty="0"/>
          </a:p>
          <a:p>
            <a:pPr lvl="1"/>
            <a:r>
              <a:rPr lang="sr-Latn-CS" noProof="0" dirty="0"/>
              <a:t>Drugi nivo</a:t>
            </a:r>
          </a:p>
          <a:p>
            <a:pPr lvl="2"/>
            <a:r>
              <a:rPr lang="sr-Latn-CS" noProof="0" dirty="0"/>
              <a:t>Treći nivo</a:t>
            </a:r>
          </a:p>
          <a:p>
            <a:pPr lvl="3"/>
            <a:r>
              <a:rPr lang="sr-Latn-CS" noProof="0" dirty="0"/>
              <a:t>Četvrti nivo</a:t>
            </a:r>
          </a:p>
          <a:p>
            <a:pPr lvl="4"/>
            <a:r>
              <a:rPr lang="sr-Latn-CS" noProof="0" dirty="0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r-Latn-CS" sz="1200"/>
            </a:lvl1pPr>
          </a:lstStyle>
          <a:p>
            <a:endParaRPr lang="sr-Latn-CS" noProof="0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r-Latn-CS" sz="1200"/>
            </a:lvl1pPr>
          </a:lstStyle>
          <a:p>
            <a:fld id="{4E5863F8-513E-44B9-9F9C-A7685A64A6AB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mtClean="0"/>
              <a:t>Želite drugačiju čestitiku? Da biste dodali sopstvenu, samo izaberite tekst i unesite poruku.</a:t>
            </a:r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sr-Latn-CS" smtClean="0"/>
              <a:pPr/>
              <a:t>1</a:t>
            </a:fld>
            <a:endParaRPr lang="sr-Latn-CS"/>
          </a:p>
        </p:txBody>
      </p:sp>
      <p:sp>
        <p:nvSpPr>
          <p:cNvPr id="7" name="Čuvar mesta za sliku slajda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ljna stra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lika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Slobodni oblik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Naslov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sr-Latn-CS" sz="80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sr-Latn-CS" dirty="0"/>
              <a:t>UREĐIVANJE naslova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noProof="0" dirty="0" smtClean="0"/>
              <a:t>Kliknite i uredite tekst</a:t>
            </a:r>
            <a:endParaRPr lang="sr-Latn-CS" noProof="0" dirty="0"/>
          </a:p>
          <a:p>
            <a:pPr lvl="1"/>
            <a:r>
              <a:rPr lang="sr-Latn-CS" noProof="0" dirty="0"/>
              <a:t>Drugi nivo</a:t>
            </a:r>
          </a:p>
          <a:p>
            <a:pPr lvl="2"/>
            <a:r>
              <a:rPr lang="sr-Latn-CS" noProof="0" dirty="0"/>
              <a:t>Treći nivo</a:t>
            </a:r>
          </a:p>
          <a:p>
            <a:pPr lvl="3"/>
            <a:r>
              <a:rPr lang="sr-Latn-CS" noProof="0" dirty="0"/>
              <a:t>Četvrti nivo</a:t>
            </a:r>
          </a:p>
          <a:p>
            <a:pPr lvl="4"/>
            <a:r>
              <a:rPr lang="sr-Latn-CS" noProof="0" dirty="0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r-Latn-C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A1BE-D416-4EBE-BDD6-E3BF253F31E8}" type="datetime1">
              <a:rPr lang="sr-Latn-CS" smtClean="0"/>
              <a:pPr/>
              <a:t>21.11.2013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sr-Latn-C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r-Latn-C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sr-Latn-CS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sr-Latn-CS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r-Latn-CS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r-Latn-CS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777240" rtl="0" eaLnBrk="1" latinLnBrk="0" hangingPunct="1"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sr-Latn-CS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CS" sz="13300" dirty="0"/>
              <a:t>SREĆAN</a:t>
            </a:r>
            <a:r>
              <a:rPr lang="sr-Latn-CS" sz="12000" dirty="0"/>
              <a:t> </a:t>
            </a:r>
            <a:r>
              <a:rPr lang="sr-Latn-CS" dirty="0"/>
              <a:t>rođendan!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ica rođendanske čestitke u roze boji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Prilagođavanje</PresentationFormat>
  <Paragraphs>3</Paragraphs>
  <Slides>1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Skica rođendanske čestitke u roze boji</vt:lpstr>
      <vt:lpstr>SREĆAN rođendan!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2013-11-21T07:30:35Z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