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21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38A12A16-B03C-4676-883A-7DCD1C0584CA}" type="datetime1">
              <a:rPr lang="sr-Latn-CS" smtClean="0"/>
              <a:t>17.12.2013.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09D8C508-A143-4FC7-94DD-2868E3E037EE}" type="slidenum">
              <a:rPr lang="sr-Latn-CS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876257B1-8954-482F-B628-43F379A756BC}" type="datetime1">
              <a:rPr lang="sr-Latn-CS" smtClean="0"/>
              <a:pPr/>
              <a:t>17.12.2013.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41EFBA75-BA90-4A61-9717-741EDD6841F0}" type="slidenum"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C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 budite stidljivi! Da biste dodali svoju poruku, samo izaberite tekst na ovoj stranici i unesite svoj tekst. </a:t>
            </a:r>
            <a:r>
              <a:rPr lang="sr-Latn-CS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Kada unesete uzrast na vrhu, on </a:t>
            </a:r>
            <a:r>
              <a:rPr lang="sr-Latn-C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će se sam preokrenuti.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C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 da li ste primetili da smo vam napravili oznake za presavijanje? Veoma su lagane, ali ako vam se ne sviđaju na čestitki, jednostavno ih izbrišite pre štampanja.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sr-Latn-C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sr-Latn-C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sr-Latn-CS" smtClean="0"/>
              <a:t>1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sr-Latn-C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 budite stidljivi! Da biste dodali svoju poruku, samo izaberite tekst na ovoj stranici i unesite svoj tekst. On će se sam preokrenuti.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sr-Latn-C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 da li ste primetili da smo vam napravili oznake za presavijanje? Veoma su lagane, ali ako vam se ne sviđaju na čestitki, jednostavno ih izbrišite pre štampanja.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sr-Latn-C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sr-Latn-C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sr-Latn-CS" smtClean="0"/>
              <a:t>2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jna stran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ravougaonik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grpSp>
        <p:nvGrpSpPr>
          <p:cNvPr id="26" name="zraci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Slobodni oblik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0" name="Slobodni oblik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1" name="Slobodni oblik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2" name="Slobodni oblik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3" name="Slobodni oblik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4" name="Slobodni oblik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5" name="Slobodni oblik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6" name="Slobodni oblik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7" name="Slobodni oblik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8" name="Slobodni oblik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9" name="Slobodni oblik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0" name="Slobodni oblik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1" name="Slobodni oblik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2" name="Slobodni oblik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3" name="Slobodni oblik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</p:grpSp>
      <p:sp>
        <p:nvSpPr>
          <p:cNvPr id="24" name="ivica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28" name="Pravougaonik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30" name="Prava linija spajanja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rava linija spajanja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Čuvar mesta za tekst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grpSp>
        <p:nvGrpSpPr>
          <p:cNvPr id="43" name="Grupa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Pravougaonik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sz="2400">
                <a:latin typeface="+mj-lt"/>
              </a:endParaRPr>
            </a:p>
          </p:txBody>
        </p:sp>
        <p:sp>
          <p:nvSpPr>
            <p:cNvPr id="42" name="Pravougaonik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</p:grpSp>
      <p:sp>
        <p:nvSpPr>
          <p:cNvPr id="44" name="Čuvar mesta za tekst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r-Latn-C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utrašnja stran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zraci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Slobodni oblik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0" name="Slobodni oblik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1" name="Slobodni oblik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2" name="Slobodni oblik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3" name="Slobodni oblik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4" name="Slobodni oblik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5" name="Slobodni oblik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6" name="Slobodni oblik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7" name="Slobodni oblik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8" name="Slobodni oblik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19" name="Slobodni oblik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0" name="Slobodni oblik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1" name="Slobodni oblik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2" name="Slobodni oblik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  <p:sp>
          <p:nvSpPr>
            <p:cNvPr id="23" name="Slobodni oblik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/>
            </a:p>
          </p:txBody>
        </p:sp>
      </p:grpSp>
      <p:sp>
        <p:nvSpPr>
          <p:cNvPr id="24" name="ivica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28" name="Pravougaonik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30" name="Prava linija spajanja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rava linija spajanja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Čuvar mesta za tekst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r-Latn-C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r-Latn-C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1E12-8BC0-4914-8788-D2D9A5DA2862}" type="datetime1">
              <a:rPr lang="sr-Latn-CS" smtClean="0"/>
              <a:pPr/>
              <a:t>17.12.2013.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r-Latn-C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r-Latn-C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r-Latn-C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r-Latn-C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Čuvar mesta za tekst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r-Latn-CS" dirty="0"/>
              <a:t>SREĆAN ROĐENDAN!</a:t>
            </a:r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r-Latn-CS" dirty="0" smtClean="0"/>
              <a:t>18</a:t>
            </a:r>
            <a:endParaRPr lang="sr-Latn-CS" dirty="0"/>
          </a:p>
        </p:txBody>
      </p:sp>
      <p:cxnSp>
        <p:nvCxnSpPr>
          <p:cNvPr id="4" name="Prava linija spajanja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avougaonik 4"/>
          <p:cNvSpPr/>
          <p:nvPr/>
        </p:nvSpPr>
        <p:spPr>
          <a:xfrm>
            <a:off x="-1371600" y="4861034"/>
            <a:ext cx="1344960" cy="371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r-Latn-CS" sz="1400" dirty="0">
                <a:solidFill>
                  <a:schemeClr val="tx1"/>
                </a:solidFill>
              </a:rPr>
              <a:t>Presavijte ovde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r-Latn-CS" dirty="0"/>
              <a:t>Srećan </a:t>
            </a:r>
            <a:r>
              <a:rPr lang="sr-Latn-CS" dirty="0" smtClean="0"/>
              <a:t>18. </a:t>
            </a:r>
            <a:r>
              <a:rPr lang="sr-Latn-CS" dirty="0"/>
              <a:t>rođendan</a:t>
            </a:r>
          </a:p>
        </p:txBody>
      </p:sp>
      <p:cxnSp>
        <p:nvCxnSpPr>
          <p:cNvPr id="3" name="Prava linija spajanja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avougaonik 3"/>
          <p:cNvSpPr/>
          <p:nvPr/>
        </p:nvSpPr>
        <p:spPr>
          <a:xfrm>
            <a:off x="7793999" y="4861034"/>
            <a:ext cx="1316134" cy="337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1400" dirty="0">
                <a:solidFill>
                  <a:schemeClr val="tx1"/>
                </a:solidFill>
              </a:rPr>
              <a:t>Presavijte ovde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vi zraci na rođendanskoj čestitki">
  <a:themeElements>
    <a:clrScheme name="Plavi zraci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138</Words>
  <Application>Microsoft Office PowerPoint</Application>
  <PresentationFormat>Prilagođavanje</PresentationFormat>
  <Paragraphs>11</Paragraphs>
  <Slides>2</Slides>
  <Notes>2</Notes>
  <HiddenSlides>0</HiddenSlides>
  <MMClips>0</MMClips>
  <ScaleCrop>false</ScaleCrop>
  <HeadingPairs>
    <vt:vector size="6" baseType="variant">
      <vt:variant>
        <vt:lpstr>Korišćeni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Plavi zraci na rođendanskoj čestitki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cp:lastModifiedBy>Erik Sedliak</cp:lastModifiedBy>
  <cp:revision>1</cp:revision>
  <dcterms:created xsi:type="dcterms:W3CDTF">2013-04-05T19:53:59Z</dcterms:created>
  <dcterms:modified xsi:type="dcterms:W3CDTF">2013-12-17T10:36:01Z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