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74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4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7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3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4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3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5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9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6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11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4236801"/>
      </p:ext>
    </p:extLst>
  </p:cSld>
  <p:clrMapOvr>
    <a:masterClrMapping/>
  </p:clrMapOvr>
</p:sld>
</file>

<file path=ppt/theme/theme1.xml><?xml version="1.0" encoding="utf-8"?>
<a:theme xmlns:a="http://schemas.openxmlformats.org/drawingml/2006/main" name="Kontinentalno">
  <a:themeElements>
    <a:clrScheme name="Kontinentalno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Kontinental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ontinental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TC103457491[[fn=Metropolitanska]]</Template>
  <TotalTime>0</TotalTime>
  <Words>0</Words>
  <Application>Microsoft Office PowerPoint</Application>
  <PresentationFormat>Široki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Kontinentalno</vt:lpstr>
      <vt:lpstr>PowerPoint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cp:revision>1</cp:revision>
  <dcterms:created xsi:type="dcterms:W3CDTF">2013-08-01T12:00:55Z</dcterms:created>
  <dcterms:modified xsi:type="dcterms:W3CDTF">2013-08-01T12:01:05Z</dcterms:modified>
</cp:coreProperties>
</file>