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CS" smtClean="0"/>
              <a:t>Kliknite i uredite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D04A-30AA-4166-90AB-1DD6AA2F5239}" type="datetimeFigureOut">
              <a:rPr lang="sr-Latn-CS" smtClean="0"/>
              <a:t>1.8.2013.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51E0-02F3-4B0B-918B-11DFA15EDDA8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719221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D04A-30AA-4166-90AB-1DD6AA2F5239}" type="datetimeFigureOut">
              <a:rPr lang="sr-Latn-CS" smtClean="0"/>
              <a:t>1.8.2013.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51E0-02F3-4B0B-918B-11DFA15EDDA8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957986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D04A-30AA-4166-90AB-1DD6AA2F5239}" type="datetimeFigureOut">
              <a:rPr lang="sr-Latn-CS" smtClean="0"/>
              <a:t>1.8.2013.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51E0-02F3-4B0B-918B-11DFA15EDDA8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788689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D04A-30AA-4166-90AB-1DD6AA2F5239}" type="datetimeFigureOut">
              <a:rPr lang="sr-Latn-CS" smtClean="0"/>
              <a:t>1.8.2013.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51E0-02F3-4B0B-918B-11DFA15EDDA8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00615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D04A-30AA-4166-90AB-1DD6AA2F5239}" type="datetimeFigureOut">
              <a:rPr lang="sr-Latn-CS" smtClean="0"/>
              <a:t>1.8.2013.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51E0-02F3-4B0B-918B-11DFA15EDDA8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09532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D04A-30AA-4166-90AB-1DD6AA2F5239}" type="datetimeFigureOut">
              <a:rPr lang="sr-Latn-CS" smtClean="0"/>
              <a:t>1.8.2013.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51E0-02F3-4B0B-918B-11DFA15EDDA8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83726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D04A-30AA-4166-90AB-1DD6AA2F5239}" type="datetimeFigureOut">
              <a:rPr lang="sr-Latn-CS" smtClean="0"/>
              <a:t>1.8.2013.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51E0-02F3-4B0B-918B-11DFA15EDDA8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747110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D04A-30AA-4166-90AB-1DD6AA2F5239}" type="datetimeFigureOut">
              <a:rPr lang="sr-Latn-CS" smtClean="0"/>
              <a:t>1.8.2013.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51E0-02F3-4B0B-918B-11DFA15EDDA8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217679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D04A-30AA-4166-90AB-1DD6AA2F5239}" type="datetimeFigureOut">
              <a:rPr lang="sr-Latn-CS" smtClean="0"/>
              <a:t>1.8.2013.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51E0-02F3-4B0B-918B-11DFA15EDDA8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92877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D04A-30AA-4166-90AB-1DD6AA2F5239}" type="datetimeFigureOut">
              <a:rPr lang="sr-Latn-CS" smtClean="0"/>
              <a:t>1.8.2013.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51E0-02F3-4B0B-918B-11DFA15EDDA8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933538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 smtClean="0"/>
              <a:t>Kliknite na ikonu i dodajte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D04A-30AA-4166-90AB-1DD6AA2F5239}" type="datetimeFigureOut">
              <a:rPr lang="sr-Latn-CS" smtClean="0"/>
              <a:t>1.8.2013.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51E0-02F3-4B0B-918B-11DFA15EDDA8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140313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FD04A-30AA-4166-90AB-1DD6AA2F5239}" type="datetimeFigureOut">
              <a:rPr lang="sr-Latn-CS" smtClean="0"/>
              <a:t>1.8.2013.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551E0-02F3-4B0B-918B-11DFA15EDDA8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314545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616770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Široki ekran</PresentationFormat>
  <Paragraphs>0</Paragraphs>
  <Slides>1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Petr Barborik</dc:creator>
  <cp:lastModifiedBy>Petr Barborik</cp:lastModifiedBy>
  <cp:revision>2</cp:revision>
  <dcterms:created xsi:type="dcterms:W3CDTF">2013-08-01T11:55:24Z</dcterms:created>
  <dcterms:modified xsi:type="dcterms:W3CDTF">2013-08-01T11:59:46Z</dcterms:modified>
</cp:coreProperties>
</file>