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CS" smtClean="0"/>
              <a:t>Kliknite i uredite stil podnaslova mastera</a:t>
            </a:r>
            <a:endParaRPr lang="sr-Latn-C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D04A-30AA-4166-90AB-1DD6AA2F5239}" type="datetimeFigureOut">
              <a:rPr lang="sr-Latn-CS" smtClean="0"/>
              <a:t>1.8.2013.</a:t>
            </a:fld>
            <a:endParaRPr lang="sr-Latn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51E0-02F3-4B0B-918B-11DFA15EDDA8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494751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D04A-30AA-4166-90AB-1DD6AA2F5239}" type="datetimeFigureOut">
              <a:rPr lang="sr-Latn-CS" smtClean="0"/>
              <a:t>1.8.2013.</a:t>
            </a:fld>
            <a:endParaRPr lang="sr-Latn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51E0-02F3-4B0B-918B-11DFA15EDDA8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73945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D04A-30AA-4166-90AB-1DD6AA2F5239}" type="datetimeFigureOut">
              <a:rPr lang="sr-Latn-CS" smtClean="0"/>
              <a:t>1.8.2013.</a:t>
            </a:fld>
            <a:endParaRPr lang="sr-Latn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51E0-02F3-4B0B-918B-11DFA15EDDA8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68661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D04A-30AA-4166-90AB-1DD6AA2F5239}" type="datetimeFigureOut">
              <a:rPr lang="sr-Latn-CS" smtClean="0"/>
              <a:t>1.8.2013.</a:t>
            </a:fld>
            <a:endParaRPr lang="sr-Latn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51E0-02F3-4B0B-918B-11DFA15EDDA8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703113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D04A-30AA-4166-90AB-1DD6AA2F5239}" type="datetimeFigureOut">
              <a:rPr lang="sr-Latn-CS" smtClean="0"/>
              <a:t>1.8.2013.</a:t>
            </a:fld>
            <a:endParaRPr lang="sr-Latn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51E0-02F3-4B0B-918B-11DFA15EDDA8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814971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D04A-30AA-4166-90AB-1DD6AA2F5239}" type="datetimeFigureOut">
              <a:rPr lang="sr-Latn-CS" smtClean="0"/>
              <a:t>1.8.2013.</a:t>
            </a:fld>
            <a:endParaRPr lang="sr-Latn-C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51E0-02F3-4B0B-918B-11DFA15EDDA8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969007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D04A-30AA-4166-90AB-1DD6AA2F5239}" type="datetimeFigureOut">
              <a:rPr lang="sr-Latn-CS" smtClean="0"/>
              <a:t>1.8.2013.</a:t>
            </a:fld>
            <a:endParaRPr lang="sr-Latn-CS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51E0-02F3-4B0B-918B-11DFA15EDDA8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384893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D04A-30AA-4166-90AB-1DD6AA2F5239}" type="datetimeFigureOut">
              <a:rPr lang="sr-Latn-CS" smtClean="0"/>
              <a:t>1.8.2013.</a:t>
            </a:fld>
            <a:endParaRPr lang="sr-Latn-CS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51E0-02F3-4B0B-918B-11DFA15EDDA8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027390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D04A-30AA-4166-90AB-1DD6AA2F5239}" type="datetimeFigureOut">
              <a:rPr lang="sr-Latn-CS" smtClean="0"/>
              <a:t>1.8.2013.</a:t>
            </a:fld>
            <a:endParaRPr lang="sr-Latn-CS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51E0-02F3-4B0B-918B-11DFA15EDDA8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604497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D04A-30AA-4166-90AB-1DD6AA2F5239}" type="datetimeFigureOut">
              <a:rPr lang="sr-Latn-CS" smtClean="0"/>
              <a:t>1.8.2013.</a:t>
            </a:fld>
            <a:endParaRPr lang="sr-Latn-C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51E0-02F3-4B0B-918B-11DFA15EDDA8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187574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sli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D04A-30AA-4166-90AB-1DD6AA2F5239}" type="datetimeFigureOut">
              <a:rPr lang="sr-Latn-CS" smtClean="0"/>
              <a:t>1.8.2013.</a:t>
            </a:fld>
            <a:endParaRPr lang="sr-Latn-C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51E0-02F3-4B0B-918B-11DFA15EDDA8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981615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FD04A-30AA-4166-90AB-1DD6AA2F5239}" type="datetimeFigureOut">
              <a:rPr lang="sr-Latn-CS" smtClean="0"/>
              <a:t>1.8.2013.</a:t>
            </a:fld>
            <a:endParaRPr lang="sr-Latn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551E0-02F3-4B0B-918B-11DFA15EDDA8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440476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616770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Široki ekran</PresentationFormat>
  <Paragraphs>0</Paragraphs>
  <Slides>1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</vt:lpstr>
      <vt:lpstr>PowerPoint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Petr Barborik</dc:creator>
  <cp:lastModifiedBy>Petr Barborik</cp:lastModifiedBy>
  <cp:revision>1</cp:revision>
  <dcterms:created xsi:type="dcterms:W3CDTF">2013-08-01T11:55:24Z</dcterms:created>
  <dcterms:modified xsi:type="dcterms:W3CDTF">2013-08-01T11:55:49Z</dcterms:modified>
</cp:coreProperties>
</file>