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A8191F1-EC3A-46B7-B01A-01F831677302}" type="datetime1">
              <a:rPr lang="sr-Latn-CS" smtClean="0"/>
              <a:pPr algn="r" rtl="0"/>
              <a:t>27.10.2015.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sr-Latn-CS" smtClean="0"/>
              <a:pPr algn="r" rtl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47BFDC9-07B4-4577-9942-187A514576D0}" type="datetime1">
              <a:rPr lang="sr-Latn-CS" smtClean="0"/>
              <a:pPr/>
              <a:t>27.10.2015.</a:t>
            </a:fld>
            <a:endParaRPr lang="sr-Latn-C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dirty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dirty="0" smtClean="0"/>
              <a:t>Kliknite i uredite tekst</a:t>
            </a:r>
          </a:p>
          <a:p>
            <a:pPr lvl="1" rtl="0"/>
            <a:r>
              <a:rPr lang="sr-Latn-CS" dirty="0" smtClean="0"/>
              <a:t>Drugi nivo</a:t>
            </a:r>
          </a:p>
          <a:p>
            <a:pPr lvl="2" rtl="0"/>
            <a:r>
              <a:rPr lang="sr-Latn-CS" dirty="0" smtClean="0"/>
              <a:t>Treći nivo</a:t>
            </a:r>
          </a:p>
          <a:p>
            <a:pPr lvl="3" rtl="0"/>
            <a:r>
              <a:rPr lang="sr-Latn-CS" dirty="0" smtClean="0"/>
              <a:t>Četvrti nivo</a:t>
            </a:r>
          </a:p>
          <a:p>
            <a:pPr lvl="4" rtl="0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n ča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kvir za tekst 17"/>
          <p:cNvSpPr txBox="1"/>
          <p:nvPr/>
        </p:nvSpPr>
        <p:spPr>
          <a:xfrm>
            <a:off x="1207290" y="624840"/>
            <a:ext cx="432000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r-Latn-CS" sz="700" dirty="0" smtClean="0">
                <a:solidFill>
                  <a:schemeClr val="bg1"/>
                </a:solidFill>
              </a:rPr>
              <a:t>Predmet:</a:t>
            </a:r>
            <a:endParaRPr lang="sr-Latn-CS" sz="700" dirty="0">
              <a:solidFill>
                <a:schemeClr val="bg1"/>
              </a:solidFill>
            </a:endParaRPr>
          </a:p>
        </p:txBody>
      </p:sp>
      <p:sp>
        <p:nvSpPr>
          <p:cNvPr id="20" name="Okvir za tekst 19"/>
          <p:cNvSpPr txBox="1"/>
          <p:nvPr/>
        </p:nvSpPr>
        <p:spPr>
          <a:xfrm>
            <a:off x="2507167" y="624840"/>
            <a:ext cx="432000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r-Latn-CS" sz="700" dirty="0" smtClean="0">
                <a:solidFill>
                  <a:schemeClr val="bg1"/>
                </a:solidFill>
              </a:rPr>
              <a:t>Predmet:</a:t>
            </a:r>
            <a:endParaRPr lang="sr-Latn-CS" sz="700" dirty="0">
              <a:solidFill>
                <a:schemeClr val="bg1"/>
              </a:solidFill>
            </a:endParaRPr>
          </a:p>
        </p:txBody>
      </p:sp>
      <p:sp>
        <p:nvSpPr>
          <p:cNvPr id="22" name="Okvir za tekst 21"/>
          <p:cNvSpPr txBox="1"/>
          <p:nvPr/>
        </p:nvSpPr>
        <p:spPr>
          <a:xfrm>
            <a:off x="3807044" y="624840"/>
            <a:ext cx="432000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r-Latn-CS" sz="700" dirty="0" smtClean="0">
                <a:solidFill>
                  <a:schemeClr val="bg1"/>
                </a:solidFill>
              </a:rPr>
              <a:t>Predmet:</a:t>
            </a:r>
            <a:endParaRPr lang="sr-Latn-CS" sz="700" dirty="0">
              <a:solidFill>
                <a:schemeClr val="bg1"/>
              </a:solidFill>
            </a:endParaRPr>
          </a:p>
        </p:txBody>
      </p:sp>
      <p:sp>
        <p:nvSpPr>
          <p:cNvPr id="24" name="Okvir za tekst 23"/>
          <p:cNvSpPr txBox="1"/>
          <p:nvPr/>
        </p:nvSpPr>
        <p:spPr>
          <a:xfrm>
            <a:off x="5106921" y="624840"/>
            <a:ext cx="432000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r-Latn-CS" sz="700" dirty="0" smtClean="0">
                <a:solidFill>
                  <a:schemeClr val="bg1"/>
                </a:solidFill>
              </a:rPr>
              <a:t>Predmet:</a:t>
            </a:r>
            <a:endParaRPr lang="sr-Latn-CS" sz="700" dirty="0">
              <a:solidFill>
                <a:schemeClr val="bg1"/>
              </a:solidFill>
            </a:endParaRPr>
          </a:p>
        </p:txBody>
      </p:sp>
      <p:sp>
        <p:nvSpPr>
          <p:cNvPr id="26" name="Okvir za tekst 25"/>
          <p:cNvSpPr txBox="1"/>
          <p:nvPr/>
        </p:nvSpPr>
        <p:spPr>
          <a:xfrm>
            <a:off x="6406798" y="624840"/>
            <a:ext cx="432000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r-Latn-CS" sz="700" dirty="0" smtClean="0">
                <a:solidFill>
                  <a:schemeClr val="bg1"/>
                </a:solidFill>
              </a:rPr>
              <a:t>Predmet:</a:t>
            </a:r>
            <a:endParaRPr lang="sr-Latn-CS" sz="700" dirty="0">
              <a:solidFill>
                <a:schemeClr val="bg1"/>
              </a:solidFill>
            </a:endParaRPr>
          </a:p>
        </p:txBody>
      </p:sp>
      <p:sp>
        <p:nvSpPr>
          <p:cNvPr id="28" name="Okvir za tekst 27"/>
          <p:cNvSpPr txBox="1"/>
          <p:nvPr/>
        </p:nvSpPr>
        <p:spPr>
          <a:xfrm>
            <a:off x="7706673" y="624840"/>
            <a:ext cx="432000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r-Latn-CS" sz="700" dirty="0" smtClean="0">
                <a:solidFill>
                  <a:schemeClr val="bg1"/>
                </a:solidFill>
              </a:rPr>
              <a:t>Predmet:</a:t>
            </a:r>
            <a:endParaRPr lang="sr-Latn-CS" sz="700" dirty="0">
              <a:solidFill>
                <a:schemeClr val="bg1"/>
              </a:solidFill>
            </a:endParaRPr>
          </a:p>
        </p:txBody>
      </p:sp>
      <p:sp>
        <p:nvSpPr>
          <p:cNvPr id="140" name="Okvir za tekst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pon.</a:t>
            </a:r>
            <a:endParaRPr lang="sr-Latn-C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Okvir za tekst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uto.</a:t>
            </a:r>
          </a:p>
        </p:txBody>
      </p:sp>
      <p:sp>
        <p:nvSpPr>
          <p:cNvPr id="142" name="Okvir za tekst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sre.</a:t>
            </a:r>
            <a:endParaRPr lang="sr-Latn-C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Okvir za tekst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čet.</a:t>
            </a:r>
          </a:p>
        </p:txBody>
      </p:sp>
      <p:sp>
        <p:nvSpPr>
          <p:cNvPr id="144" name="Okvir za tekst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pet.</a:t>
            </a:r>
          </a:p>
        </p:txBody>
      </p:sp>
      <p:sp>
        <p:nvSpPr>
          <p:cNvPr id="145" name="Okvir za tekst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sub.</a:t>
            </a:r>
            <a:endParaRPr lang="sr-Latn-C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Okvir za tekst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r-Latn-CS" sz="1200" dirty="0" smtClean="0">
                <a:solidFill>
                  <a:schemeClr val="tx1"/>
                </a:solidFill>
                <a:latin typeface="+mj-lt"/>
              </a:rPr>
              <a:t>ned.</a:t>
            </a:r>
            <a:endParaRPr lang="sr-Latn-CS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upa 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Ovalno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82" name="Slobodni oblik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83" name="Slobodni oblik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84" name="Slobodni oblik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85" name="Slobodni oblik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grpSp>
        <p:nvGrpSpPr>
          <p:cNvPr id="43" name="Grupa 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Slobodni oblik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8" name="Slobodni oblik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9" name="Slobodni oblik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80" name="Slobodni oblik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Slobodni oblik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0" name="Slobodni oblik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1" name="Slobodni oblik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2" name="Slobodni oblik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3" name="Slobodni oblik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4" name="Slobodni oblik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5" name="Slobodni oblik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76" name="Slobodni oblik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grpSp>
        <p:nvGrpSpPr>
          <p:cNvPr id="45" name="Grupa 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Slobodni oblik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6" name="Slobodni oblik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7" name="Slobodni oblik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8" name="Slobodni oblik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grpSp>
        <p:nvGrpSpPr>
          <p:cNvPr id="46" name="Grupa 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Ovalno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2" name="Ovalno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3" name="Slobodni oblik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4" name="Slobodni oblik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grpSp>
        <p:nvGrpSpPr>
          <p:cNvPr id="47" name="Grupa 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Slobodni oblik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4" name="Ovalno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5" name="Ovalno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6" name="Slobodni oblik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7" name="Slobodni oblik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8" name="Slobodni oblik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9" name="Slobodni oblik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60" name="Slobodni oblik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grpSp>
        <p:nvGrpSpPr>
          <p:cNvPr id="48" name="Grupa 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Ovalno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0" name="Slobodni oblik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1" name="Slobodni oblik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  <p:sp>
          <p:nvSpPr>
            <p:cNvPr id="52" name="Slobodni oblik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CS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80913" y="624364"/>
            <a:ext cx="756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Ime predavanja</a:t>
            </a:r>
            <a:endParaRPr lang="sr-Latn-CS" dirty="0"/>
          </a:p>
        </p:txBody>
      </p:sp>
      <p:sp>
        <p:nvSpPr>
          <p:cNvPr id="19" name="Čuvar mesta za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80313" y="624364"/>
            <a:ext cx="756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Ime predavanja</a:t>
            </a:r>
            <a:endParaRPr lang="sr-Latn-CS" dirty="0"/>
          </a:p>
        </p:txBody>
      </p:sp>
      <p:sp>
        <p:nvSpPr>
          <p:cNvPr id="21" name="Čuvar mesta za tekst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79713" y="624364"/>
            <a:ext cx="756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Ime predavanja</a:t>
            </a:r>
            <a:endParaRPr lang="sr-Latn-CS" dirty="0"/>
          </a:p>
        </p:txBody>
      </p:sp>
      <p:sp>
        <p:nvSpPr>
          <p:cNvPr id="23" name="Čuvar mesta za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79113" y="624364"/>
            <a:ext cx="756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Ime predavanja</a:t>
            </a:r>
            <a:endParaRPr lang="sr-Latn-CS" dirty="0"/>
          </a:p>
        </p:txBody>
      </p:sp>
      <p:sp>
        <p:nvSpPr>
          <p:cNvPr id="25" name="Čuvar mesta za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78513" y="624364"/>
            <a:ext cx="756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Ime predavanja</a:t>
            </a:r>
            <a:endParaRPr lang="sr-Latn-CS" dirty="0"/>
          </a:p>
        </p:txBody>
      </p:sp>
      <p:sp>
        <p:nvSpPr>
          <p:cNvPr id="27" name="Čuvar mesta za tekst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77915" y="624364"/>
            <a:ext cx="756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Ime predavanja</a:t>
            </a:r>
            <a:endParaRPr lang="sr-Latn-CS" dirty="0"/>
          </a:p>
        </p:txBody>
      </p:sp>
      <p:sp>
        <p:nvSpPr>
          <p:cNvPr id="29" name="Čuvar mesta za tekst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31" name="Čuvar mesta za tekst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86" name="Čuvar mesta za tekst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87" name="Čuvar mesta za tekst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88" name="Čuvar mesta za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89" name="Čuvar mesta za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0" name="Čuvar mesta za tekst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1" name="Čuvar mesta za tekst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93" name="Čuvar mesta za tekst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4" name="Čuvar mesta za tekst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5" name="Čuvar mesta za tekst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6" name="Čuvar mesta za tekst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7" name="Čuvar mesta za tekst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8" name="Čuvar mesta za tekst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99" name="Čuvar mesta za tekst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101" name="Čuvar mesta za tekst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02" name="Čuvar mesta za tekst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03" name="Čuvar mesta za tekst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04" name="Čuvar mesta za tekst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05" name="Čuvar mesta za tekst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06" name="Čuvar mesta za tekst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07" name="Čuvar mesta za tekst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109" name="Čuvar mesta za tekst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0" name="Čuvar mesta za tekst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1" name="Čuvar mesta za tekst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2" name="Čuvar mesta za tekst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3" name="Čuvar mesta za tekst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4" name="Čuvar mesta za tekst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5" name="Čuvar mesta za tekst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117" name="Čuvar mesta za tekst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8" name="Čuvar mesta za tekst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19" name="Čuvar mesta za tekst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0" name="Čuvar mesta za tekst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1" name="Čuvar mesta za tekst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2" name="Čuvar mesta za tekst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3" name="Čuvar mesta za tekst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125" name="Čuvar mesta za tekst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6" name="Čuvar mesta za tekst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7" name="Čuvar mesta za tekst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8" name="Čuvar mesta za tekst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29" name="Čuvar mesta za tekst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0" name="Čuvar mesta za tekst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1" name="Čuvar mesta za tekst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Datum</a:t>
            </a:r>
            <a:endParaRPr lang="sr-Latn-CS" dirty="0"/>
          </a:p>
        </p:txBody>
      </p:sp>
      <p:sp>
        <p:nvSpPr>
          <p:cNvPr id="133" name="Čuvar mesta za tekst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4" name="Čuvar mesta za tekst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5" name="Čuvar mesta za tekst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6" name="Čuvar mesta za tekst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7" name="Čuvar mesta za tekst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8" name="Čuvar mesta za tekst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Ovde dodajte beleške</a:t>
            </a:r>
            <a:endParaRPr lang="sr-Latn-CS" dirty="0"/>
          </a:p>
        </p:txBody>
      </p:sp>
      <p:sp>
        <p:nvSpPr>
          <p:cNvPr id="139" name="Čuvar mesta za tekst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r-Latn-CS" dirty="0" smtClean="0"/>
              <a:t>Godina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Pravougaonik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sp>
          <p:nvSpPr>
            <p:cNvPr id="8" name="Pravougaonik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sp>
          <p:nvSpPr>
            <p:cNvPr id="9" name="Pravougaonik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sp>
          <p:nvSpPr>
            <p:cNvPr id="10" name="Pravougaonik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</p:grp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 dirty="0" smtClean="0"/>
              <a:t>Uredi stil teksta mastera</a:t>
            </a:r>
          </a:p>
          <a:p>
            <a:pPr lvl="1" rtl="0"/>
            <a:r>
              <a:rPr lang="sr-Latn-CS" dirty="0" smtClean="0"/>
              <a:t>Drugi nivo</a:t>
            </a:r>
          </a:p>
          <a:p>
            <a:pPr lvl="2" rtl="0"/>
            <a:r>
              <a:rPr lang="sr-Latn-CS" dirty="0" smtClean="0"/>
              <a:t>Treći nivo</a:t>
            </a:r>
          </a:p>
          <a:p>
            <a:pPr lvl="3" rtl="0"/>
            <a:r>
              <a:rPr lang="sr-Latn-CS" dirty="0" smtClean="0"/>
              <a:t>Četvrti nivo</a:t>
            </a:r>
          </a:p>
          <a:p>
            <a:pPr lvl="4" rtl="0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0B5E0C69-EA26-418D-88ED-3FE4E50A2C28}" type="datetime1">
              <a:rPr lang="sr-Latn-CS" smtClean="0"/>
              <a:pPr/>
              <a:t>27.10.2015.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Plan časa</a:t>
            </a:r>
            <a:endParaRPr lang="sr-Latn-C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r-Latn-CS" sz="1050" dirty="0" smtClean="0"/>
              <a:t>Matematika</a:t>
            </a:r>
            <a:endParaRPr lang="sr-Latn-CS" sz="1050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sr-Latn-CS" sz="1050" dirty="0" smtClean="0"/>
              <a:t>Engleski</a:t>
            </a:r>
            <a:endParaRPr lang="sr-Latn-CS" sz="1050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sr-Latn-CS" sz="1050" dirty="0" smtClean="0"/>
              <a:t>Francuski</a:t>
            </a:r>
            <a:endParaRPr lang="sr-Latn-CS" sz="1050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CS" sz="1050" dirty="0" smtClean="0"/>
              <a:t>Fizika</a:t>
            </a:r>
            <a:endParaRPr lang="sr-Latn-CS" sz="1050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sr-Latn-CS" sz="1050" dirty="0" smtClean="0"/>
              <a:t>Informatika</a:t>
            </a:r>
            <a:endParaRPr lang="sr-Latn-CS" sz="1050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r-Latn-CS" sz="1050" dirty="0" smtClean="0"/>
              <a:t>Likovna kultura</a:t>
            </a:r>
            <a:endParaRPr lang="sr-Latn-CS" sz="1050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24. okt.</a:t>
            </a:r>
            <a:endParaRPr lang="sr-Latn-CS" dirty="0"/>
          </a:p>
        </p:txBody>
      </p:sp>
      <p:sp>
        <p:nvSpPr>
          <p:cNvPr id="89" name="Čuvar mesta za tekst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Učenje za test</a:t>
            </a:r>
            <a:endParaRPr lang="sr-Latn-CS" dirty="0"/>
          </a:p>
        </p:txBody>
      </p:sp>
      <p:sp>
        <p:nvSpPr>
          <p:cNvPr id="90" name="Čuvar mesta za tekst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1" name="Čuvar mesta za tekst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2" name="Čuvar mesta za tekst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3" name="Čuvar mesta za tekst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4" name="Čuvar mesta za tekst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25. okt.</a:t>
            </a:r>
            <a:endParaRPr lang="sr-Latn-CS" dirty="0"/>
          </a:p>
        </p:txBody>
      </p:sp>
      <p:sp>
        <p:nvSpPr>
          <p:cNvPr id="95" name="Čuvar mesta za tekst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Test – 4. poglavlje</a:t>
            </a:r>
            <a:endParaRPr lang="sr-Latn-CS" dirty="0"/>
          </a:p>
        </p:txBody>
      </p:sp>
      <p:sp>
        <p:nvSpPr>
          <p:cNvPr id="96" name="Čuvar mesta za tekst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7" name="Čuvar mesta za tekst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8" name="Čuvar mesta za tekst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9" name="Čuvar mesta za tekst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0" name="Čuvar mesta za tekst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26. okt.</a:t>
            </a:r>
            <a:endParaRPr lang="sr-Latn-CS" dirty="0"/>
          </a:p>
        </p:txBody>
      </p:sp>
      <p:sp>
        <p:nvSpPr>
          <p:cNvPr id="101" name="Čuvar mesta za tekst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2" name="Čuvar mesta za tekst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3" name="Čuvar mesta za tekst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4" name="Čuvar mesta za tekst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Danas nema predavanja</a:t>
            </a:r>
            <a:endParaRPr lang="sr-Latn-CS" dirty="0"/>
          </a:p>
        </p:txBody>
      </p:sp>
      <p:sp>
        <p:nvSpPr>
          <p:cNvPr id="105" name="Čuvar mesta za tekst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6" name="Čuvar mesta za tekst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Donesi datoteku za inspiraciju</a:t>
            </a:r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27. okt.</a:t>
            </a:r>
            <a:endParaRPr lang="sr-Latn-CS" dirty="0"/>
          </a:p>
        </p:txBody>
      </p:sp>
      <p:sp>
        <p:nvSpPr>
          <p:cNvPr id="107" name="Čuvar mesta za tekst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8" name="Čuvar mesta za tekst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9" name="Čuvar mesta za tekst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0" name="Čuvar mesta za tekst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1" name="Čuvar mesta za tekst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2" name="Čuvar mesta za tekst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28. okt.</a:t>
            </a:r>
            <a:endParaRPr lang="sr-Latn-CS" dirty="0"/>
          </a:p>
        </p:txBody>
      </p:sp>
      <p:sp>
        <p:nvSpPr>
          <p:cNvPr id="113" name="Čuvar mesta za tekst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4" name="Čuvar mesta za tekst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5" name="Čuvar mesta za tekst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6" name="Čuvar mesta za tekst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7" name="Čuvar mesta za tekst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8" name="Čuvar mesta za tekst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29. okt.</a:t>
            </a:r>
            <a:endParaRPr lang="sr-Latn-CS" dirty="0"/>
          </a:p>
        </p:txBody>
      </p:sp>
      <p:sp>
        <p:nvSpPr>
          <p:cNvPr id="119" name="Čuvar mesta za tekst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0" name="Čuvar mesta za tekst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Danas je krajnji rok za esej</a:t>
            </a:r>
            <a:endParaRPr lang="sr-Latn-CS" dirty="0"/>
          </a:p>
        </p:txBody>
      </p:sp>
      <p:sp>
        <p:nvSpPr>
          <p:cNvPr id="121" name="Čuvar mesta za tekst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2" name="Čuvar mesta za tekst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3" name="Čuvar mesta za tekst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4" name="Čuvar mesta za tekst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30. okt.</a:t>
            </a:r>
            <a:endParaRPr lang="sr-Latn-CS" dirty="0"/>
          </a:p>
        </p:txBody>
      </p:sp>
      <p:sp>
        <p:nvSpPr>
          <p:cNvPr id="125" name="Čuvar mesta za tekst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6" name="Čuvar mesta za tekst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7" name="Čuvar mesta za tekst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8" name="Čuvar mesta za tekst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9" name="Čuvar mesta za tekst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0" name="Čuvar mesta za tekst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sr-Latn-CS" dirty="0" smtClean="0"/>
              <a:t>2016.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Časa_PoPredmetu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em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PlanČasa_PoPredmetu</vt:lpstr>
      <vt:lpstr>Plan časa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2015-10-27T14:50:09Z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