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0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r-Latn-R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E860D4-6F5C-4295-B4BB-28D81889B7BB}" type="datetime1">
              <a:rPr lang="sr-Latn-RS" smtClean="0"/>
              <a:t>7.7.2017.</a:t>
            </a:fld>
            <a:endParaRPr lang="sr-Latn-R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r-Latn-R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r-Latn-R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B8817-E81B-4437-B2D0-8495C9A98C91}" type="datetime1">
              <a:rPr lang="sr-Latn-RS" noProof="0" smtClean="0"/>
              <a:pPr/>
              <a:t>7.7.2017.</a:t>
            </a:fld>
            <a:endParaRPr lang="sr-Latn-RS" noProof="0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r-Latn-RS" noProof="0" dirty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RS" noProof="0" dirty="0" smtClean="0"/>
              <a:t>Kliknite da biste uredili stilove za tekst mastera</a:t>
            </a:r>
          </a:p>
          <a:p>
            <a:pPr lvl="1" rtl="0"/>
            <a:r>
              <a:rPr lang="sr-Latn-RS" noProof="0" dirty="0" smtClean="0"/>
              <a:t>Drugi nivo</a:t>
            </a:r>
          </a:p>
          <a:p>
            <a:pPr lvl="2" rtl="0"/>
            <a:r>
              <a:rPr lang="sr-Latn-RS" noProof="0" dirty="0" smtClean="0"/>
              <a:t>Treći nivo</a:t>
            </a:r>
          </a:p>
          <a:p>
            <a:pPr lvl="3" rtl="0"/>
            <a:r>
              <a:rPr lang="sr-Latn-RS" noProof="0" dirty="0" smtClean="0"/>
              <a:t>Četvrti nivo</a:t>
            </a:r>
          </a:p>
          <a:p>
            <a:pPr lvl="4" rtl="0"/>
            <a:r>
              <a:rPr lang="sr-Latn-RS" noProof="0" dirty="0" smtClean="0"/>
              <a:t>Peti nivo</a:t>
            </a:r>
            <a:endParaRPr lang="sr-Latn-RS" noProof="0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r-Latn-R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sr-Latn-RS" noProof="0" smtClean="0"/>
              <a:t>‹#›</a:t>
            </a:fld>
            <a:endParaRPr lang="sr-Latn-RS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1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17575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10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27758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11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26717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12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54323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2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52199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3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5541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4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13304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5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82143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6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07259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7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68302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8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16650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sr-Latn-RS" smtClean="0"/>
              <a:t>9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5191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pozadina" descr="Kuća od cigala sa snegom na krovu, u snežnom pejzažu, sa dimom koji izlazi iz dimnjaka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matski oblik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0" name="Slobodni oblik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1" name="Slobodni oblik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2" name="Slobodni oblik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3" name="Slobodni oblik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4" name="Slobodni oblik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5" name="Slobodni oblik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6" name="Slobodni oblik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7" name="Slobodni oblik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8" name="Slobodni oblik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9" name="Slobodni oblik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0" name="Slobodni oblik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1" name="Slobodni oblik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2" name="Slobodni oblik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3" name="Slobodni oblik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4" name="Slobodni oblik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5" name="Slobodni oblik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6" name="Slobodni oblik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7" name="Slobodni oblik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8" name="Slobodni oblik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9" name="Slobodni oblik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0" name="Slobodni oblik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1" name="Slobodni oblik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2" name="Slobodni oblik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3" name="Slobodni oblik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4" name="Slobodni oblik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5" name="Ovalno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6" name="Slobodni oblik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7" name="Slobodni oblik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8" name="Ovalno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9" name="Ovalno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20" name="Ovalno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21" name="Slobodni oblik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36" name="Slobodni oblik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44" name="Slobodni oblik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52" name="Slobodni oblik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53" name="Slobodni oblik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54" name="Slobodni oblik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6" name="Slobodni oblik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7" name="Pravougaonik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8" name="Slobodni oblik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9" name="Slobodni oblik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0" name="Slobodni oblik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1" name="Slobodni oblik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2" name="Slobodni oblik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3" name="Slobodni oblik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4" name="Slobodni oblik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5" name="Slobodni oblik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6" name="Slobodni oblik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7" name="Slobodni oblik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8" name="Slobodni oblik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9" name="Slobodni oblik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0" name="Slobodni oblik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1" name="Slobodni oblik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2" name="Slobodni oblik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3" name="Slobodni oblik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4" name="Slobodni oblik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5" name="Slobodni oblik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6" name="Slobodni oblik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7" name="Slobodni oblik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8" name="Slobodni oblik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9" name="Slobodni oblik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0" name="Slobodni oblik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1" name="Slobodni oblik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2" name="Slobodni oblik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3" name="Slobodni oblik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4" name="Pravougaonik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5" name="Slobodni oblik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6" name="Slobodni oblik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7" name="Slobodni oblik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8" name="Slobodni oblik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9" name="Slobodni oblik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30" name="Slobodni oblik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31" name="Slobodni oblik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</p:grpSp>
      <p:sp>
        <p:nvSpPr>
          <p:cNvPr id="2" name="Pravougao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sp>
        <p:nvSpPr>
          <p:cNvPr id="97" name="Okvir za tekst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26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27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  <a:endParaRPr lang="sr-Latn-RS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  <a:endParaRPr lang="sr-Latn-RS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sr-Latn-RS" noProof="0" dirty="0" smtClean="0"/>
              <a:t>30</a:t>
            </a:r>
            <a:endParaRPr lang="sr-Latn-RS" noProof="0" dirty="0"/>
          </a:p>
        </p:txBody>
      </p:sp>
      <p:sp>
        <p:nvSpPr>
          <p:cNvPr id="102" name="Okvir za tekst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sr-Latn-RS" noProof="0" dirty="0" smtClean="0"/>
              <a:t>31</a:t>
            </a:r>
            <a:endParaRPr lang="sr-Latn-RS" noProof="0" dirty="0"/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30</a:t>
            </a:r>
            <a:endParaRPr lang="sr-Latn-RS" noProof="0" dirty="0"/>
          </a:p>
        </p:txBody>
      </p:sp>
      <p:sp>
        <p:nvSpPr>
          <p:cNvPr id="246" name="Okvir za tekst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31</a:t>
            </a:r>
            <a:endParaRPr lang="sr-Latn-RS" noProof="0" dirty="0"/>
          </a:p>
        </p:txBody>
      </p:sp>
      <p:sp>
        <p:nvSpPr>
          <p:cNvPr id="247" name="Okvir za tekst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01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02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03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05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04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Naslov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3600" cap="none" spc="0" noProof="0" dirty="0" smtClean="0">
                <a:solidFill>
                  <a:srgbClr val="2C507C"/>
                </a:solidFill>
              </a:rPr>
              <a:t>Januar</a:t>
            </a:r>
            <a:endParaRPr lang="sr-Latn-RS" sz="3600" cap="none" spc="0" noProof="0" dirty="0">
              <a:solidFill>
                <a:srgbClr val="2C507C"/>
              </a:solidFill>
            </a:endParaRPr>
          </a:p>
        </p:txBody>
      </p:sp>
      <p:sp>
        <p:nvSpPr>
          <p:cNvPr id="178" name="Naslov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7200" cap="all" spc="-300" noProof="0" dirty="0" smtClean="0">
                <a:solidFill>
                  <a:srgbClr val="FFFFFF"/>
                </a:solidFill>
              </a:rPr>
              <a:t>2017.</a:t>
            </a:r>
            <a:endParaRPr lang="sr-Latn-RS" sz="7200" cap="all" spc="-300" baseline="0" noProof="0" dirty="0">
              <a:solidFill>
                <a:srgbClr val="FFFFFF"/>
              </a:solidFill>
            </a:endParaRPr>
          </a:p>
        </p:txBody>
      </p:sp>
      <p:sp>
        <p:nvSpPr>
          <p:cNvPr id="173" name="Okvir za tekst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Ponedeljek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4" name="Okvir za tekst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Utorak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5" name="Okvir za tekst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Sreda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6" name="Okvir za tekst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Četvrtak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7" name="Okvir za tekst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Petak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87" name="Okvir za tekst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Subota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9" name="Okvir za tekst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Nedelja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cxnSp>
        <p:nvCxnSpPr>
          <p:cNvPr id="7" name="Prava linija spajanj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rava linija spajanj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rava linija spajanj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rava linija spajanj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rava linija spajanj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rava linija spajanj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rava linija spajanj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rava linija spajanj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rava linija spajanj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rava linija spajanj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rava linija spajanj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rava linija spajanj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rava linija spajanj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o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rupa 4" descr="Bundeve u polju sa jesenjim lišćem koje pada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Automatski oblik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52" name="Slobodni oblik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53" name="Slobodni oblik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54" name="Slobodni oblik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6" name="Slobodni oblik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1" name="Slobodni oblik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2" name="Slobodni oblik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3" name="Slobodni oblik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4" name="Slobodni oblik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5" name="Slobodni oblik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6" name="Slobodni oblik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7" name="Slobodni oblik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8" name="Slobodni oblik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9" name="Slobodni oblik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0" name="Slobodni oblik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1" name="Slobodni oblik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2" name="Slobodni oblik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3" name="Slobodni oblik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4" name="Slobodni oblik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5" name="Pravougaonik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6" name="Slobodni oblik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7" name="Slobodni oblik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8" name="Slobodni oblik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9" name="Slobodni oblik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0" name="Slobodni oblik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1" name="Slobodni oblik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2" name="Slobodni oblik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3" name="Slobodni oblik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4" name="Slobodni oblik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5" name="Slobodni oblik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6" name="Slobodni oblik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7" name="Slobodni oblik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8" name="Slobodni oblik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9" name="Slobodni oblik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30" name="Slobodni oblik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31" name="Slobodni oblik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32" name="Slobodni oblik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45" name="Slobodni oblik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6" name="Slobodni oblik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7" name="Slobodni oblik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8" name="Slobodni oblik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9" name="Slobodni oblik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0" name="Slobodni oblik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1" name="Slobodni oblik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2" name="Slobodni oblik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3" name="Slobodni oblik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4" name="Slobodni oblik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5" name="Slobodni oblik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6" name="Slobodni oblik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7" name="Slobodni oblik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8" name="Slobodni oblik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9" name="Slobodni oblik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0" name="Slobodni oblik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1" name="Slobodni oblik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2" name="Slobodni oblik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3" name="Slobodni oblik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4" name="Slobodni oblik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5" name="Slobodni oblik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6" name="Slobodni oblik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7" name="Slobodni oblik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8" name="Slobodni oblik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9" name="Slobodni oblik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0" name="Slobodni oblik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1" name="Slobodni oblik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2" name="Slobodni oblik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3" name="Slobodni oblik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4" name="Slobodni oblik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5" name="Slobodni oblik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6" name="Slobodni oblik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7" name="Slobodni oblik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8" name="Slobodni oblik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9" name="Slobodni oblik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0" name="Slobodni oblik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1" name="Slobodni oblik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2" name="Slobodni oblik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3" name="Slobodni oblik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4" name="Slobodni oblik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5" name="Slobodni oblik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6" name="Slobodni oblik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7" name="Slobodni oblik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8" name="Slobodni oblik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9" name="Slobodni oblik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0" name="Slobodni oblik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1" name="Slobodni oblik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2" name="Slobodni oblik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3" name="Slobodni oblik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4" name="Slobodni oblik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5" name="Slobodni oblik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6" name="Slobodni oblik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7" name="Slobodni oblik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8" name="Slobodni oblik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9" name="Slobodni oblik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0" name="Slobodni oblik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1" name="Slobodni oblik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2" name="Slobodni oblik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3" name="Slobodni oblik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4" name="Slobodni oblik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5" name="Slobodni oblik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6" name="Slobodni oblik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7" name="Slobodni oblik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8" name="Slobodni oblik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9" name="Slobodni oblik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0" name="Slobodni oblik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1" name="Slobodni oblik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</p:grpSp>
      <p:sp>
        <p:nvSpPr>
          <p:cNvPr id="2" name="Pravougao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sp>
        <p:nvSpPr>
          <p:cNvPr id="97" name="Okvir za tekst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25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26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27</a:t>
            </a:r>
            <a:endParaRPr lang="sr-Latn-RS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  <a:endParaRPr lang="sr-Latn-RS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  <a:endParaRPr lang="sr-Latn-RS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sr-Latn-RS" noProof="0" dirty="0" smtClean="0"/>
              <a:t>30</a:t>
            </a:r>
            <a:endParaRPr lang="sr-Latn-RS" noProof="0" dirty="0"/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31</a:t>
            </a:r>
            <a:endParaRPr lang="sr-Latn-RS" noProof="0" dirty="0"/>
          </a:p>
        </p:txBody>
      </p:sp>
      <p:sp>
        <p:nvSpPr>
          <p:cNvPr id="247" name="Okvir za tekst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01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02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03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05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04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	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RS" noProof="0" dirty="0" smtClean="0"/>
              <a:t>Kliknite da biste dodali tekst</a:t>
            </a:r>
          </a:p>
          <a:p>
            <a:pPr lvl="0" rtl="0"/>
            <a:r>
              <a:rPr lang="sr-Latn-RS" noProof="0" dirty="0" smtClean="0"/>
              <a:t> 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RS" noProof="0" dirty="0" smtClean="0"/>
              <a:t>Kliknite da biste dodali tekst</a:t>
            </a:r>
          </a:p>
          <a:p>
            <a:pPr lvl="0" rtl="0"/>
            <a:r>
              <a:rPr lang="sr-Latn-RS" noProof="0" dirty="0" smtClean="0"/>
              <a:t> 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Naslov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3600" cap="none" spc="0" noProof="0" dirty="0" smtClean="0">
                <a:solidFill>
                  <a:srgbClr val="633617"/>
                </a:solidFill>
              </a:rPr>
              <a:t>Oktobar</a:t>
            </a:r>
            <a:endParaRPr lang="sr-Latn-RS" sz="4000" cap="none" spc="0" baseline="0" noProof="0" dirty="0">
              <a:solidFill>
                <a:srgbClr val="633617"/>
              </a:solidFill>
            </a:endParaRPr>
          </a:p>
        </p:txBody>
      </p:sp>
      <p:sp>
        <p:nvSpPr>
          <p:cNvPr id="178" name="Naslov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7200" cap="all" spc="-300" noProof="0" dirty="0" smtClean="0">
                <a:solidFill>
                  <a:srgbClr val="CA7F29"/>
                </a:solidFill>
              </a:rPr>
              <a:t>2017.</a:t>
            </a:r>
            <a:endParaRPr lang="sr-Latn-RS" sz="7200" cap="all" spc="-300" baseline="0" noProof="0" dirty="0">
              <a:solidFill>
                <a:srgbClr val="CA7F29"/>
              </a:solidFill>
            </a:endParaRPr>
          </a:p>
        </p:txBody>
      </p:sp>
      <p:sp>
        <p:nvSpPr>
          <p:cNvPr id="173" name="Okvir za tekst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Ponedeljek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4" name="Okvir za tekst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Utorak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5" name="Okvir za tekst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Sreda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6" name="Okvir za tekst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Četvrtak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7" name="Okvir za tekst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Petak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87" name="Okvir za tekst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Subota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9" name="Okvir za tekst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Nedelja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cxnSp>
        <p:nvCxnSpPr>
          <p:cNvPr id="7" name="Prava linija spajanj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rava linija spajanj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rava linija spajanj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rava linija spajanj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rava linija spajanj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rava linija spajanj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rava linija spajanj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rava linija spajanj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rava linija spajanj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rava linija spajanj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rava linija spajanj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rava linija spajanj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rava linija spajanj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upa 4" descr="Strašilo u polju kukuruza sa dve vrane na raširenim rukama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Automatski oblik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grpSp>
          <p:nvGrpSpPr>
            <p:cNvPr id="216" name="Grupa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Slobodni oblik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34" name="Slobodni oblik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35" name="Slobodni oblik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36" name="Slobodni oblik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37" name="Slobodni oblik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38" name="Slobodni oblik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39" name="Slobodni oblik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40" name="Slobodni oblik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41" name="Slobodni oblik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42" name="Slobodni oblik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43" name="Slobodni oblik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44" name="Slobodni oblik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45" name="Slobodni oblik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46" name="Slobodni oblik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47" name="Slobodni oblik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48" name="Slobodni oblik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49" name="Slobodni oblik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50" name="Slobodni oblik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51" name="Slobodni oblik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52" name="Slobodni oblik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53" name="Slobodni oblik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54" name="Slobodni oblik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55" name="Slobodni oblik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56" name="Slobodni oblik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57" name="Slobodni oblik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58" name="Slobodni oblik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59" name="Slobodni oblik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60" name="Slobodni oblik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61" name="Slobodni oblik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62" name="Slobodni oblik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63" name="Slobodni oblik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64" name="Slobodni oblik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65" name="Slobodni oblik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66" name="Slobodni oblik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67" name="Slobodni oblik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68" name="Slobodni oblik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69" name="Pravougaonik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70" name="Slobodni oblik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71" name="Slobodni oblik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72" name="Slobodni oblik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73" name="Slobodni oblik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74" name="Slobodni oblik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75" name="Slobodni oblik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76" name="Slobodni oblik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77" name="Slobodni oblik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78" name="Slobodni oblik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79" name="Slobodni oblik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80" name="Slobodni oblik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81" name="Slobodni oblik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82" name="Slobodni oblik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83" name="Slobodni oblik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84" name="Slobodni oblik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85" name="Slobodni oblik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86" name="Slobodni oblik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87" name="Slobodni oblik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88" name="Slobodni oblik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89" name="Slobodni oblik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90" name="Slobodni oblik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91" name="Slobodni oblik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92" name="Slobodni oblik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93" name="Slobodni oblik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94" name="Slobodni oblik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95" name="Slobodni oblik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96" name="Slobodni oblik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97" name="Slobodni oblik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98" name="Slobodni oblik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99" name="Slobodni oblik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00" name="Slobodni oblik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01" name="Slobodni oblik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02" name="Slobodni oblik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03" name="Slobodni oblik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04" name="Slobodni oblik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05" name="Slobodni oblik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06" name="Slobodni oblik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07" name="Slobodni oblik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08" name="Slobodni oblik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09" name="Slobodni oblik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10" name="Slobodni oblik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11" name="Slobodni oblik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12" name="Slobodni oblik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13" name="Slobodni oblik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14" name="Slobodni oblik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15" name="Slobodni oblik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16" name="Slobodni oblik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17" name="Slobodni oblik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18" name="Slobodni oblik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19" name="Slobodni oblik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20" name="Slobodni oblik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21" name="Slobodni oblik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22" name="Slobodni oblik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23" name="Slobodni oblik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24" name="Slobodni oblik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25" name="Slobodni oblik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26" name="Slobodni oblik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27" name="Slobodni oblik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28" name="Slobodni oblik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29" name="Slobodni oblik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30" name="Slobodni oblik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31" name="Slobodni oblik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32" name="Slobodni oblik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33" name="Slobodni oblik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34" name="Slobodni oblik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35" name="Slobodni oblik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36" name="Slobodni oblik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37" name="Slobodni oblik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38" name="Slobodni oblik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39" name="Slobodni oblik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40" name="Slobodni oblik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41" name="Slobodni oblik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42" name="Slobodni oblik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43" name="Slobodni oblik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44" name="Slobodni oblik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45" name="Slobodni oblik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46" name="Slobodni oblik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47" name="Slobodni oblik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48" name="Slobodni oblik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49" name="Slobodni oblik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50" name="Slobodni oblik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51" name="Slobodni oblik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52" name="Slobodni oblik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53" name="Slobodni oblik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54" name="Slobodni oblik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55" name="Slobodni oblik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56" name="Slobodni oblik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57" name="Slobodni oblik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58" name="Slobodni oblik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59" name="Slobodni oblik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60" name="Slobodni oblik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61" name="Slobodni oblik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62" name="Slobodni oblik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63" name="Slobodni oblik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64" name="Slobodni oblik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65" name="Slobodni oblik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66" name="Slobodni oblik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67" name="Slobodni oblik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68" name="Slobodni oblik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69" name="Slobodni oblik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70" name="Slobodni oblik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71" name="Slobodni oblik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72" name="Slobodni oblik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73" name="Slobodni oblik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74" name="Slobodni oblik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75" name="Slobodni oblik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76" name="Slobodni oblik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77" name="Slobodni oblik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78" name="Slobodni oblik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79" name="Slobodni oblik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80" name="Slobodni oblik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81" name="Slobodni oblik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82" name="Slobodni oblik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83" name="Slobodni oblik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84" name="Slobodni oblik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85" name="Slobodni oblik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86" name="Slobodni oblik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87" name="Slobodni oblik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88" name="Slobodni oblik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89" name="Slobodni oblik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90" name="Slobodni oblik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91" name="Slobodni oblik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92" name="Slobodni oblik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93" name="Slobodni oblik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94" name="Slobodni oblik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95" name="Slobodni oblik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96" name="Slobodni oblik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97" name="Slobodni oblik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98" name="Slobodni oblik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999" name="Slobodni oblik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00" name="Slobodni oblik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01" name="Slobodni oblik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02" name="Slobodni oblik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03" name="Slobodni oblik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04" name="Slobodni oblik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05" name="Slobodni oblik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06" name="Slobodni oblik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07" name="Slobodni oblik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08" name="Slobodni oblik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09" name="Slobodni oblik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10" name="Slobodni oblik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11" name="Slobodni oblik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12" name="Slobodni oblik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13" name="Slobodni oblik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14" name="Slobodni oblik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15" name="Slobodni oblik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16" name="Slobodni oblik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17" name="Slobodni oblik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18" name="Slobodni oblik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19" name="Slobodni oblik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20" name="Pravougaonik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21" name="Slobodni oblik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22" name="Slobodni oblik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23" name="Slobodni oblik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24" name="Slobodni oblik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25" name="Slobodni oblik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26" name="Slobodni oblik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27" name="Slobodni oblik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28" name="Slobodni oblik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29" name="Slobodni oblik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30" name="Slobodni oblik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31" name="Slobodni oblik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1032" name="Slobodni oblik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</p:grpSp>
        <p:grpSp>
          <p:nvGrpSpPr>
            <p:cNvPr id="217" name="Grupa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Slobodni oblik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34" name="Slobodni oblik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35" name="Slobodni oblik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36" name="Slobodni oblik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37" name="Slobodni oblik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38" name="Slobodni oblik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39" name="Slobodni oblik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40" name="Slobodni oblik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41" name="Slobodni oblik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42" name="Slobodni oblik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43" name="Slobodni oblik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44" name="Slobodni oblik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45" name="Slobodni oblik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46" name="Slobodni oblik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47" name="Slobodni oblik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48" name="Slobodni oblik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49" name="Slobodni oblik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50" name="Slobodni oblik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51" name="Slobodni oblik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52" name="Slobodni oblik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53" name="Slobodni oblik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54" name="Slobodni oblik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55" name="Slobodni oblik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56" name="Slobodni oblik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57" name="Slobodni oblik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58" name="Slobodni oblik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59" name="Slobodni oblik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60" name="Slobodni oblik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61" name="Slobodni oblik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62" name="Slobodni oblik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63" name="Slobodni oblik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64" name="Slobodni oblik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65" name="Slobodni oblik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66" name="Slobodni oblik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67" name="Slobodni oblik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68" name="Slobodni oblik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69" name="Slobodni oblik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70" name="Slobodni oblik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71" name="Slobodni oblik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72" name="Slobodni oblik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73" name="Slobodni oblik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74" name="Slobodni oblik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75" name="Slobodni oblik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76" name="Slobodni oblik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77" name="Slobodni oblik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78" name="Slobodni oblik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79" name="Slobodni oblik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80" name="Slobodni oblik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81" name="Slobodni oblik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82" name="Slobodni oblik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83" name="Slobodni oblik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84" name="Slobodni oblik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85" name="Slobodni oblik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86" name="Slobodni oblik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87" name="Slobodni oblik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88" name="Slobodni oblik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89" name="Slobodni oblik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90" name="Slobodni oblik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91" name="Slobodni oblik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92" name="Slobodni oblik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93" name="Slobodni oblik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94" name="Slobodni oblik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95" name="Slobodni oblik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96" name="Slobodni oblik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97" name="Slobodni oblik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98" name="Slobodni oblik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99" name="Slobodni oblik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00" name="Slobodni oblik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01" name="Slobodni oblik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02" name="Slobodni oblik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03" name="Slobodni oblik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04" name="Slobodni oblik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05" name="Slobodni oblik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06" name="Slobodni oblik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07" name="Slobodni oblik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08" name="Slobodni oblik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09" name="Slobodni oblik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10" name="Slobodni oblik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11" name="Slobodni oblik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12" name="Slobodni oblik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13" name="Slobodni oblik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14" name="Slobodni oblik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15" name="Slobodni oblik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16" name="Slobodni oblik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17" name="Slobodni oblik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18" name="Slobodni oblik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19" name="Slobodni oblik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20" name="Slobodni oblik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21" name="Slobodni oblik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22" name="Slobodni oblik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23" name="Slobodni oblik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24" name="Slobodni oblik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25" name="Slobodni oblik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26" name="Slobodni oblik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27" name="Slobodni oblik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28" name="Slobodni oblik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29" name="Slobodni oblik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30" name="Slobodni oblik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31" name="Slobodni oblik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32" name="Slobodni oblik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33" name="Slobodni oblik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34" name="Slobodni oblik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35" name="Slobodni oblik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36" name="Slobodni oblik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37" name="Slobodni oblik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38" name="Slobodni oblik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39" name="Slobodni oblik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40" name="Slobodni oblik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41" name="Slobodni oblik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42" name="Slobodni oblik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43" name="Slobodni oblik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44" name="Slobodni oblik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45" name="Slobodni oblik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46" name="Slobodni oblik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47" name="Slobodni oblik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48" name="Slobodni oblik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49" name="Slobodni oblik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50" name="Slobodni oblik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51" name="Slobodni oblik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52" name="Slobodni oblik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53" name="Slobodni oblik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54" name="Slobodni oblik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55" name="Slobodni oblik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56" name="Slobodni oblik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57" name="Slobodni oblik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58" name="Slobodni oblik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59" name="Slobodni oblik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60" name="Slobodni oblik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61" name="Slobodni oblik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62" name="Slobodni oblik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63" name="Slobodni oblik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64" name="Slobodni oblik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65" name="Slobodni oblik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66" name="Slobodni oblik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67" name="Slobodni oblik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68" name="Slobodni oblik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69" name="Slobodni oblik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70" name="Slobodni oblik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71" name="Slobodni oblik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72" name="Slobodni oblik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73" name="Slobodni oblik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74" name="Slobodni oblik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75" name="Slobodni oblik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76" name="Slobodni oblik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77" name="Slobodni oblik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78" name="Slobodni oblik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79" name="Slobodni oblik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80" name="Slobodni oblik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81" name="Slobodni oblik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82" name="Slobodni oblik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83" name="Slobodni oblik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84" name="Slobodni oblik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85" name="Slobodni oblik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86" name="Slobodni oblik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87" name="Slobodni oblik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88" name="Slobodni oblik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89" name="Slobodni oblik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90" name="Slobodni oblik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91" name="Slobodni oblik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92" name="Slobodni oblik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93" name="Slobodni oblik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94" name="Slobodni oblik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95" name="Slobodni oblik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96" name="Slobodni oblik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97" name="Slobodni oblik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98" name="Slobodni oblik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799" name="Slobodni oblik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00" name="Slobodni oblik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01" name="Slobodni oblik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02" name="Slobodni oblik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03" name="Slobodni oblik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04" name="Slobodni oblik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05" name="Slobodni oblik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06" name="Slobodni oblik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07" name="Slobodni oblik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08" name="Slobodni oblik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09" name="Slobodni oblik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10" name="Slobodni oblik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11" name="Slobodni oblik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12" name="Slobodni oblik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13" name="Slobodni oblik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14" name="Slobodni oblik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15" name="Slobodni oblik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16" name="Slobodni oblik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17" name="Slobodni oblik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18" name="Slobodni oblik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19" name="Slobodni oblik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20" name="Slobodni oblik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21" name="Slobodni oblik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22" name="Slobodni oblik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23" name="Slobodni oblik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24" name="Slobodni oblik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25" name="Slobodni oblik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26" name="Slobodni oblik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27" name="Slobodni oblik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28" name="Slobodni oblik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29" name="Slobodni oblik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30" name="Slobodni oblik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31" name="Slobodni oblik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832" name="Slobodni oblik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</p:grpSp>
        <p:grpSp>
          <p:nvGrpSpPr>
            <p:cNvPr id="218" name="Grupa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Slobodni oblik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34" name="Slobodni oblik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35" name="Slobodni oblik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36" name="Slobodni oblik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37" name="Slobodni oblik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38" name="Slobodni oblik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39" name="Slobodni oblik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40" name="Slobodni oblik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41" name="Slobodni oblik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42" name="Slobodni oblik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43" name="Slobodni oblik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44" name="Slobodni oblik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45" name="Slobodni oblik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46" name="Slobodni oblik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47" name="Slobodni oblik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48" name="Slobodni oblik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49" name="Slobodni oblik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50" name="Slobodni oblik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51" name="Slobodni oblik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52" name="Slobodni oblik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53" name="Slobodni oblik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54" name="Slobodni oblik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55" name="Slobodni oblik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56" name="Slobodni oblik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57" name="Slobodni oblik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58" name="Slobodni oblik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59" name="Slobodni oblik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60" name="Slobodni oblik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61" name="Slobodni oblik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62" name="Slobodni oblik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63" name="Slobodni oblik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64" name="Slobodni oblik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65" name="Slobodni oblik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66" name="Slobodni oblik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67" name="Slobodni oblik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68" name="Slobodni oblik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69" name="Slobodni oblik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70" name="Slobodni oblik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71" name="Slobodni oblik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72" name="Slobodni oblik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73" name="Slobodni oblik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74" name="Slobodni oblik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75" name="Slobodni oblik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76" name="Slobodni oblik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77" name="Slobodni oblik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78" name="Slobodni oblik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79" name="Slobodni oblik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80" name="Slobodni oblik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81" name="Slobodni oblik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82" name="Slobodni oblik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83" name="Slobodni oblik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84" name="Slobodni oblik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85" name="Slobodni oblik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86" name="Pravougaonik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87" name="Slobodni oblik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88" name="Slobodni oblik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89" name="Slobodni oblik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90" name="Slobodni oblik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91" name="Slobodni oblik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92" name="Slobodni oblik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93" name="Slobodni oblik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94" name="Slobodni oblik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95" name="Slobodni oblik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96" name="Slobodni oblik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97" name="Slobodni oblik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98" name="Slobodni oblik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499" name="Slobodni oblik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00" name="Slobodni oblik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01" name="Slobodni oblik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02" name="Ovalno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03" name="Slobodni oblik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04" name="Slobodni oblik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05" name="Slobodni oblik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06" name="Slobodni oblik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07" name="Slobodni oblik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08" name="Slobodni oblik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09" name="Slobodni oblik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10" name="Slobodni oblik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11" name="Slobodni oblik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12" name="Slobodni oblik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13" name="Slobodni oblik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14" name="Slobodni oblik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15" name="Pravougaonik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16" name="Slobodni oblik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17" name="Slobodni oblik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18" name="Slobodni oblik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19" name="Slobodni oblik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20" name="Slobodni oblik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21" name="Slobodni oblik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22" name="Slobodni oblik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23" name="Slobodni oblik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24" name="Slobodni oblik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25" name="Slobodni oblik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26" name="Slobodni oblik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27" name="Slobodni oblik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28" name="Slobodni oblik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29" name="Slobodni oblik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30" name="Slobodni oblik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31" name="Slobodni oblik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32" name="Slobodni oblik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33" name="Slobodni oblik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34" name="Slobodni oblik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35" name="Slobodni oblik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36" name="Slobodni oblik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37" name="Slobodni oblik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38" name="Slobodni oblik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39" name="Slobodni oblik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40" name="Slobodni oblik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41" name="Slobodni oblik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42" name="Slobodni oblik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43" name="Slobodni oblik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44" name="Slobodni oblik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45" name="Slobodni oblik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46" name="Slobodni oblik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47" name="Slobodni oblik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48" name="Slobodni oblik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49" name="Slobodni oblik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50" name="Slobodni oblik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51" name="Slobodni oblik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52" name="Slobodni oblik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53" name="Slobodni oblik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54" name="Slobodni oblik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55" name="Slobodni oblik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56" name="Slobodni oblik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57" name="Pravougaonik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58" name="Slobodni oblik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59" name="Slobodni oblik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60" name="Slobodni oblik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61" name="Slobodni oblik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62" name="Slobodni oblik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63" name="Slobodni oblik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64" name="Slobodni oblik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65" name="Slobodni oblik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66" name="Slobodni oblik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67" name="Slobodni oblik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68" name="Slobodni oblik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69" name="Slobodni oblik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70" name="Slobodni oblik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71" name="Slobodni oblik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72" name="Slobodni oblik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73" name="Slobodni oblik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74" name="Slobodni oblik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75" name="Slobodni oblik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76" name="Slobodni oblik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77" name="Slobodni oblik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78" name="Slobodni oblik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79" name="Slobodni oblik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80" name="Slobodni oblik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81" name="Slobodni oblik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82" name="Slobodni oblik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83" name="Slobodni oblik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84" name="Slobodni oblik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85" name="Slobodni oblik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86" name="Slobodni oblik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87" name="Slobodni oblik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88" name="Slobodni oblik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89" name="Slobodni oblik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90" name="Slobodni oblik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91" name="Slobodni oblik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92" name="Slobodni oblik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93" name="Slobodni oblik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94" name="Slobodni oblik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95" name="Slobodni oblik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96" name="Slobodni oblik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97" name="Slobodni oblik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98" name="Slobodni oblik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599" name="Slobodni oblik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00" name="Slobodni oblik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01" name="Slobodni oblik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02" name="Slobodni oblik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03" name="Slobodni oblik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04" name="Slobodni oblik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05" name="Slobodni oblik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06" name="Slobodni oblik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07" name="Slobodni oblik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08" name="Slobodni oblik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09" name="Slobodni oblik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10" name="Slobodni oblik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11" name="Slobodni oblik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12" name="Slobodni oblik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13" name="Slobodni oblik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14" name="Slobodni oblik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15" name="Slobodni oblik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16" name="Slobodni oblik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17" name="Slobodni oblik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18" name="Slobodni oblik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19" name="Slobodni oblik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20" name="Slobodni oblik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21" name="Slobodni oblik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22" name="Slobodni oblik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23" name="Slobodni oblik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24" name="Slobodni oblik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25" name="Slobodni oblik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26" name="Slobodni oblik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27" name="Slobodni oblik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28" name="Slobodni oblik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29" name="Slobodni oblik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30" name="Slobodni oblik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31" name="Slobodni oblik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  <p:sp>
            <p:nvSpPr>
              <p:cNvPr id="632" name="Slobodni oblik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r-Latn-RS" noProof="0" dirty="0"/>
              </a:p>
            </p:txBody>
          </p:sp>
        </p:grpSp>
        <p:sp>
          <p:nvSpPr>
            <p:cNvPr id="219" name="Slobodni oblik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20" name="Slobodni oblik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21" name="Slobodni oblik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7" name="Slobodni oblik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8" name="Slobodni oblik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9" name="Slobodni oblik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0" name="Slobodni oblik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46" name="Slobodni oblik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47" name="Slobodni oblik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48" name="Slobodni oblik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49" name="Slobodni oblik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0" name="Slobodni oblik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1" name="Slobodni oblik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2" name="Slobodni oblik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3" name="Slobodni oblik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4" name="Slobodni oblik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5" name="Slobodni oblik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2" name="Slobodni oblik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3" name="Slobodni oblik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4" name="Slobodni oblik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5" name="Slobodni oblik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6" name="Slobodni oblik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7" name="Slobodni oblik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8" name="Slobodni oblik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9" name="Slobodni oblik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0" name="Slobodni oblik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1" name="Slobodni oblik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2" name="Slobodni oblik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</p:grpSp>
      <p:sp>
        <p:nvSpPr>
          <p:cNvPr id="2" name="Pravougao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sp>
        <p:nvSpPr>
          <p:cNvPr id="97" name="Okvir za tekst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30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sr-Latn-RS" noProof="0" dirty="0" smtClean="0"/>
              <a:t>31</a:t>
            </a:r>
            <a:endParaRPr lang="sr-Latn-RS" noProof="0" dirty="0"/>
          </a:p>
        </p:txBody>
      </p:sp>
      <p:sp>
        <p:nvSpPr>
          <p:cNvPr id="99" name="Okvir za tekst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30</a:t>
            </a:r>
            <a:endParaRPr lang="sr-Latn-RS" noProof="0" dirty="0"/>
          </a:p>
        </p:txBody>
      </p:sp>
      <p:sp>
        <p:nvSpPr>
          <p:cNvPr id="241" name="Okvir za tekst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01</a:t>
            </a:r>
            <a:endParaRPr lang="sr-Latn-RS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03</a:t>
            </a:r>
            <a:endParaRPr lang="sr-Latn-RS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02</a:t>
            </a:r>
            <a:endParaRPr lang="sr-Latn-RS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04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05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06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07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08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10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09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Naslov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3600" cap="none" spc="0" noProof="0" dirty="0" smtClean="0">
                <a:solidFill>
                  <a:srgbClr val="FFFFFF"/>
                </a:solidFill>
              </a:rPr>
              <a:t>Novembar</a:t>
            </a:r>
            <a:endParaRPr lang="sr-Latn-RS" sz="4000" cap="none" spc="0" baseline="0" noProof="0" dirty="0">
              <a:solidFill>
                <a:srgbClr val="FFFFFF"/>
              </a:solidFill>
            </a:endParaRPr>
          </a:p>
        </p:txBody>
      </p:sp>
      <p:sp>
        <p:nvSpPr>
          <p:cNvPr id="178" name="Naslov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7200" cap="all" spc="-300" noProof="0" dirty="0" smtClean="0">
                <a:solidFill>
                  <a:srgbClr val="C7CC62"/>
                </a:solidFill>
              </a:rPr>
              <a:t>2017.</a:t>
            </a:r>
            <a:endParaRPr lang="sr-Latn-RS" sz="7200" cap="all" spc="-300" baseline="0" noProof="0" dirty="0">
              <a:solidFill>
                <a:srgbClr val="C7CC62"/>
              </a:solidFill>
            </a:endParaRPr>
          </a:p>
        </p:txBody>
      </p:sp>
      <p:sp>
        <p:nvSpPr>
          <p:cNvPr id="173" name="Okvir za tekst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Ponedeljek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4" name="Okvir za tekst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Utorak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5" name="Okvir za tekst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Sreda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6" name="Okvir za tekst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Četvrtak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7" name="Okvir za tekst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Petak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87" name="Okvir za tekst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Subota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9" name="Okvir za tekst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Nedelja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cxnSp>
        <p:nvCxnSpPr>
          <p:cNvPr id="7" name="Prava linija spajanj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rava linija spajanj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rava linija spajanj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rava linija spajanj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rava linija spajanj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rava linija spajanj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rava linija spajanj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rava linija spajanj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rava linija spajanj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rava linija spajanj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rava linija spajanj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rava linija spajanj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rava linija spajanj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upa 4" descr="Snežni pejzaž sa Sneškom Belićem i pahuljicama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Automatski oblik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35" name="Slobodni oblik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36" name="Slobodni oblik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37" name="Slobodni oblik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38" name="Slobodni oblik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39" name="Slobodni oblik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40" name="Slobodni oblik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41" name="Slobodni oblik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42" name="Ovalno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43" name="Ovalno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44" name="Ovalno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45" name="Ovalno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46" name="Slobodni oblik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47" name="Slobodni oblik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48" name="Slobodni oblik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49" name="Slobodni oblik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50" name="Slobodni oblik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51" name="Slobodni oblik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52" name="Slobodni oblik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53" name="Slobodni oblik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54" name="Slobodni oblik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55" name="Slobodni oblik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56" name="Slobodni oblik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57" name="Slobodni oblik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58" name="Slobodni oblik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59" name="Slobodni oblik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60" name="Slobodni oblik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61" name="Slobodni oblik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62" name="Slobodni oblik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63" name="Slobodni oblik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64" name="Slobodni oblik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65" name="Slobodni oblik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66" name="Slobodni oblik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67" name="Ovalno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68" name="Ovalno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69" name="Ovalno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70" name="Ovalno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71" name="Ovalno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72" name="Ovalno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73" name="Slobodni oblik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74" name="Slobodni oblik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75" name="Slobodni oblik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76" name="Slobodni oblik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77" name="Slobodni oblik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78" name="Slobodni oblik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79" name="Slobodni oblik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80" name="Pravougaonik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81" name="Slobodni oblik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82" name="Slobodni oblik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83" name="Slobodni oblik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84" name="Slobodni oblik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85" name="Slobodni oblik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86" name="Slobodni oblik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87" name="Slobodni oblik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88" name="Slobodni oblik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89" name="Slobodni oblik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90" name="Ovalno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91" name="Slobodni oblik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92" name="Slobodni oblik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93" name="Slobodni oblik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94" name="Slobodni oblik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95" name="Slobodni oblik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96" name="Ovalno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97" name="Ovalno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98" name="Ovalno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099" name="Slobodni oblik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100" name="Slobodni oblik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101" name="Ovalno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102" name="Slobodni oblik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103" name="Slobodni oblik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104" name="Slobodni oblik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105" name="Slobodni oblik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106" name="Slobodni oblik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107" name="Slobodni oblik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108" name="Slobodni oblik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109" name="Slobodni oblik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110" name="Slobodni oblik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111" name="Slobodni oblik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112" name="Slobodni oblik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</p:grpSp>
      <p:sp>
        <p:nvSpPr>
          <p:cNvPr id="2" name="Pravougao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sp>
        <p:nvSpPr>
          <p:cNvPr id="97" name="Okvir za tekst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27</a:t>
            </a:r>
            <a:endParaRPr lang="sr-Latn-RS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  <a:endParaRPr lang="sr-Latn-RS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  <a:endParaRPr lang="sr-Latn-RS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sr-Latn-RS" noProof="0" dirty="0" smtClean="0"/>
              <a:t>30</a:t>
            </a:r>
            <a:endParaRPr lang="sr-Latn-RS" noProof="0" dirty="0"/>
          </a:p>
        </p:txBody>
      </p:sp>
      <p:sp>
        <p:nvSpPr>
          <p:cNvPr id="101" name="Okvir za tekst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31</a:t>
            </a:r>
            <a:endParaRPr lang="sr-Latn-RS" noProof="0" dirty="0"/>
          </a:p>
        </p:txBody>
      </p:sp>
      <p:sp>
        <p:nvSpPr>
          <p:cNvPr id="243" name="Okvir za tekst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01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02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03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04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05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07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06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Naslov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3600" cap="none" spc="0" noProof="0" dirty="0" smtClean="0">
                <a:solidFill>
                  <a:srgbClr val="C00000"/>
                </a:solidFill>
              </a:rPr>
              <a:t>Decembar</a:t>
            </a:r>
            <a:endParaRPr lang="sr-Latn-RS" sz="4000" cap="none" spc="0" baseline="0" noProof="0" dirty="0">
              <a:solidFill>
                <a:srgbClr val="C00000"/>
              </a:solidFill>
            </a:endParaRPr>
          </a:p>
        </p:txBody>
      </p:sp>
      <p:sp>
        <p:nvSpPr>
          <p:cNvPr id="178" name="Naslov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7200" cap="all" spc="-300" noProof="0" dirty="0" smtClean="0">
                <a:solidFill>
                  <a:srgbClr val="7ED7F6"/>
                </a:solidFill>
              </a:rPr>
              <a:t>2017.</a:t>
            </a:r>
            <a:endParaRPr lang="sr-Latn-RS" sz="7200" cap="all" spc="-300" baseline="0" noProof="0" dirty="0">
              <a:solidFill>
                <a:srgbClr val="7ED7F6"/>
              </a:solidFill>
            </a:endParaRPr>
          </a:p>
        </p:txBody>
      </p:sp>
      <p:sp>
        <p:nvSpPr>
          <p:cNvPr id="173" name="Okvir za tekst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Ponedeljek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4" name="Okvir za tekst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Utorak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5" name="Okvir za tekst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Sreda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6" name="Okvir za tekst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Četvrtak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7" name="Okvir za tekst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Petak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87" name="Okvir za tekst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Subota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9" name="Okvir za tekst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Nedelja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cxnSp>
        <p:nvCxnSpPr>
          <p:cNvPr id="7" name="Prava linija spajanj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rava linija spajanj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rava linija spajanj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rava linija spajanj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rava linija spajanj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rava linija spajanj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rava linija spajanj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rava linija spajanj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rava linija spajanj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rava linija spajanj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rava linija spajanj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rava linija spajanj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rava linija spajanj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sr-Latn-RS" noProof="0" dirty="0" smtClean="0"/>
              <a:t>Kliknite da biste dodali naslov</a:t>
            </a:r>
            <a:endParaRPr lang="sr-Latn-RS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r-Latn-RS" noProof="0" dirty="0" smtClean="0"/>
              <a:t>Kliknite da biste dodali podnaslov</a:t>
            </a:r>
            <a:endParaRPr lang="sr-Latn-RS" noProof="0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FCCC26-76EE-488F-950A-F9B674DF9DF4}" type="datetime1">
              <a:rPr lang="sr-Latn-RS" noProof="0" smtClean="0"/>
              <a:t>7.7.2017.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sr-Latn-RS" noProof="0" smtClean="0"/>
              <a:t>‹#›</a:t>
            </a:fld>
            <a:endParaRPr lang="sr-Latn-RS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r-Latn-RS" noProof="0" dirty="0" smtClean="0"/>
              <a:t>Kliknite da biste dodali naslov</a:t>
            </a:r>
            <a:endParaRPr lang="sr-Latn-RS" noProof="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sr-Latn-RS" noProof="0" dirty="0" smtClean="0"/>
              <a:t>Kliknite da biste dodali tekst</a:t>
            </a:r>
          </a:p>
          <a:p>
            <a:pPr lvl="1" rtl="0"/>
            <a:r>
              <a:rPr lang="sr-Latn-RS" noProof="0" dirty="0" smtClean="0"/>
              <a:t>Drugi nivo</a:t>
            </a:r>
          </a:p>
          <a:p>
            <a:pPr lvl="2" rtl="0"/>
            <a:r>
              <a:rPr lang="sr-Latn-RS" noProof="0" dirty="0" smtClean="0"/>
              <a:t>Treći nivo</a:t>
            </a:r>
          </a:p>
          <a:p>
            <a:pPr lvl="3" rtl="0"/>
            <a:r>
              <a:rPr lang="sr-Latn-RS" noProof="0" dirty="0" smtClean="0"/>
              <a:t>Četvrti nivo</a:t>
            </a:r>
          </a:p>
          <a:p>
            <a:pPr lvl="4" rtl="0"/>
            <a:r>
              <a:rPr lang="sr-Latn-RS" noProof="0" dirty="0" smtClean="0"/>
              <a:t>Peti nivo</a:t>
            </a:r>
            <a:endParaRPr lang="sr-Latn-RS" noProof="0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9F9CFB-99CF-4B7D-BAE7-4BEEF37C80F0}" type="datetime1">
              <a:rPr lang="sr-Latn-RS" noProof="0" smtClean="0"/>
              <a:t>7.7.2017.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sr-Latn-RS" noProof="0" smtClean="0"/>
              <a:t>‹#›</a:t>
            </a:fld>
            <a:endParaRPr lang="sr-Latn-RS" noProof="0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rupa 420" descr="Skijaš sa crvenim šalom sa belim srcima se spušta niz padinu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Automatski oblik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3" name="Slobodni oblik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4" name="Slobodni oblik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5" name="Slobodni oblik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6" name="Slobodni oblik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7" name="Slobodni oblik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8" name="Slobodni oblik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9" name="Slobodni oblik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0" name="Slobodni oblik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1" name="Slobodni oblik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2" name="Slobodni oblik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3" name="Slobodni oblik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4" name="Slobodni oblik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5" name="Slobodni oblik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6" name="Slobodni oblik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7" name="Slobodni oblik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8" name="Slobodni oblik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9" name="Slobodni oblik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0" name="Slobodni oblik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1" name="Slobodni oblik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2" name="Slobodni oblik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3" name="Slobodni oblik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4" name="Slobodni oblik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5" name="Slobodni oblik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6" name="Slobodni oblik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7" name="Slobodni oblik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8" name="Slobodni oblik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9" name="Slobodni oblik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0" name="Slobodni oblik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1" name="Slobodni oblik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2" name="Slobodni oblik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3" name="Slobodni oblik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4" name="Slobodni oblik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5" name="Slobodni oblik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6" name="Slobodni oblik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7" name="Slobodni oblik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8" name="Slobodni oblik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9" name="Slobodni oblik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0" name="Slobodni oblik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1" name="Slobodni oblik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2" name="Slobodni oblik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3" name="Slobodni oblik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4" name="Slobodni oblik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5" name="Slobodni oblik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6" name="Slobodni oblik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7" name="Slobodni oblik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8" name="Slobodni oblik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9" name="Slobodni oblik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0" name="Slobodni oblik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1" name="Slobodni oblik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2" name="Slobodni oblik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3" name="Slobodni oblik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4" name="Slobodni oblik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5" name="Slobodni oblik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6" name="Slobodni oblik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7" name="Slobodni oblik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8" name="Slobodni oblik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9" name="Slobodni oblik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80" name="Slobodni oblik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81" name="Slobodni oblik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82" name="Slobodni oblik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83" name="Slobodni oblik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84" name="Slobodni oblik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85" name="Ovalno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6" name="Ovalno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7" name="Slobodni oblik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8" name="Slobodni oblik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9" name="Slobodni oblik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0" name="Slobodni oblik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1" name="Slobodni oblik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92" name="Slobodni oblik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93" name="Slobodni oblik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94" name="Slobodni oblik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95" name="Slobodni oblik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7ED7F6"/>
                </a:solidFill>
              </a:endParaRPr>
            </a:p>
          </p:txBody>
        </p:sp>
      </p:grpSp>
      <p:sp>
        <p:nvSpPr>
          <p:cNvPr id="2" name="Pravougao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sp>
        <p:nvSpPr>
          <p:cNvPr id="97" name="Okvir za tekst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sr-Latn-RS" noProof="0" dirty="0" smtClean="0"/>
              <a:t>30</a:t>
            </a:r>
            <a:endParaRPr lang="sr-Latn-RS" noProof="0" dirty="0"/>
          </a:p>
        </p:txBody>
      </p:sp>
      <p:sp>
        <p:nvSpPr>
          <p:cNvPr id="98" name="Okvir za tekst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sr-Latn-RS" noProof="0" dirty="0" smtClean="0"/>
              <a:t>31</a:t>
            </a:r>
            <a:endParaRPr lang="sr-Latn-RS" noProof="0" dirty="0"/>
          </a:p>
        </p:txBody>
      </p:sp>
      <p:sp>
        <p:nvSpPr>
          <p:cNvPr id="99" name="Okvir za tekst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28</a:t>
            </a:r>
            <a:endParaRPr lang="sr-Latn-RS" noProof="0" dirty="0"/>
          </a:p>
        </p:txBody>
      </p:sp>
      <p:sp>
        <p:nvSpPr>
          <p:cNvPr id="239" name="Okvir za tekst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01</a:t>
            </a:r>
            <a:endParaRPr lang="sr-Latn-RS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02</a:t>
            </a:r>
            <a:endParaRPr lang="sr-Latn-RS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kern="1200" spc="-50" noProof="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03</a:t>
            </a:r>
            <a:endParaRPr lang="sr-Latn-RS" sz="1200" kern="1200" spc="-50" noProof="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05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04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06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07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08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09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10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12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FE0F8"/>
                </a:solidFill>
              </a:rPr>
              <a:t>11</a:t>
            </a:r>
            <a:endParaRPr lang="sr-Latn-RS" sz="1200" spc="-50" noProof="0" dirty="0">
              <a:solidFill>
                <a:srgbClr val="9FE0F8"/>
              </a:solidFill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RS" noProof="0" dirty="0" smtClean="0"/>
              <a:t>Kliknite da biste dodali tekst</a:t>
            </a:r>
          </a:p>
          <a:p>
            <a:pPr lvl="0" rtl="0"/>
            <a:r>
              <a:rPr lang="sr-Latn-RS" noProof="0" dirty="0" smtClean="0"/>
              <a:t> 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RS" noProof="0" dirty="0" smtClean="0"/>
              <a:t>Kliknite da biste dodali tekst</a:t>
            </a:r>
          </a:p>
          <a:p>
            <a:pPr lvl="0" rtl="0"/>
            <a:r>
              <a:rPr lang="sr-Latn-RS" noProof="0" dirty="0" smtClean="0"/>
              <a:t> 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Naslov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3600" cap="none" spc="0" noProof="0" dirty="0" smtClean="0">
                <a:solidFill>
                  <a:srgbClr val="2C507C"/>
                </a:solidFill>
              </a:rPr>
              <a:t>Februar</a:t>
            </a:r>
            <a:endParaRPr lang="sr-Latn-RS" sz="3600" cap="none" spc="0" noProof="0" dirty="0">
              <a:solidFill>
                <a:srgbClr val="2C507C"/>
              </a:solidFill>
            </a:endParaRPr>
          </a:p>
        </p:txBody>
      </p:sp>
      <p:sp>
        <p:nvSpPr>
          <p:cNvPr id="178" name="Naslov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7200" cap="all" spc="-300" noProof="0" dirty="0" smtClean="0">
                <a:solidFill>
                  <a:srgbClr val="7ED7F6"/>
                </a:solidFill>
              </a:rPr>
              <a:t>2017.</a:t>
            </a:r>
            <a:endParaRPr lang="sr-Latn-RS" sz="7200" cap="all" spc="-300" baseline="0" noProof="0" dirty="0">
              <a:solidFill>
                <a:srgbClr val="7ED7F6"/>
              </a:solidFill>
            </a:endParaRPr>
          </a:p>
        </p:txBody>
      </p:sp>
      <p:sp>
        <p:nvSpPr>
          <p:cNvPr id="173" name="Okvir za tekst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Ponedeljek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4" name="Okvir za tekst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Utorak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5" name="Okvir za tekst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Sreda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6" name="Okvir za tekst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Četvrtak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7" name="Okvir za tekst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Petak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87" name="Okvir za tekst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Subota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9" name="Okvir za tekst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C00000"/>
                </a:solidFill>
              </a:rPr>
              <a:t>Nedelja</a:t>
            </a:r>
            <a:endParaRPr lang="sr-Latn-RS" sz="1000" cap="none" spc="-50" noProof="0" dirty="0">
              <a:solidFill>
                <a:srgbClr val="C00000"/>
              </a:solidFill>
            </a:endParaRPr>
          </a:p>
        </p:txBody>
      </p:sp>
      <p:cxnSp>
        <p:nvCxnSpPr>
          <p:cNvPr id="7" name="Prava linija spajanj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rava linija spajanj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rava linija spajanj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rava linija spajanj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rava linija spajanj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rava linija spajanj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rava linija spajanj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rava linija spajanj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rava linija spajanj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rava linija spajanj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rava linija spajanj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rava linija spajanj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rava linija spajanj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upa 94" descr="Duga koja se pruža između dva oblaka preko polja sa detelinom sa četiri lista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matski oblik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0" name="Slobodni oblik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1" name="Slobodni oblik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2" name="Slobodni oblik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3" name="Slobodni oblik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4" name="Slobodni oblik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5" name="Slobodni oblik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6" name="Slobodni oblik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7" name="Slobodni oblik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8" name="Slobodni oblik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9" name="Slobodni oblik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0" name="Slobodni oblik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1" name="Slobodni oblik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2" name="Slobodni oblik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3" name="Slobodni oblik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4" name="Slobodni oblik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5" name="Slobodni oblik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6" name="Slobodni oblik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7" name="Slobodni oblik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8" name="Slobodni oblik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9" name="Slobodni oblik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0" name="Slobodni oblik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1" name="Slobodni oblik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2" name="Slobodni oblik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3" name="Slobodni oblik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4" name="Slobodni oblik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5" name="Slobodni oblik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6" name="Slobodni oblik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7" name="Slobodni oblik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8" name="Slobodni oblik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9" name="Slobodni oblik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20" name="Slobodni oblik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21" name="Slobodni oblik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36" name="Slobodni oblik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44" name="Slobodni oblik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52" name="Slobodni oblik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53" name="Slobodni oblik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54" name="Slobodni oblik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6" name="Slobodni oblik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7" name="Slobodni oblik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8" name="Slobodni oblik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9" name="Slobodni oblik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0" name="Slobodni oblik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</p:grpSp>
      <p:sp>
        <p:nvSpPr>
          <p:cNvPr id="2" name="Pravougao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sp>
        <p:nvSpPr>
          <p:cNvPr id="97" name="Okvir za tekst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27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sr-Latn-RS" noProof="0" dirty="0" smtClean="0"/>
              <a:t>28</a:t>
            </a:r>
            <a:endParaRPr lang="sr-Latn-RS" noProof="0" dirty="0"/>
          </a:p>
        </p:txBody>
      </p:sp>
      <p:sp>
        <p:nvSpPr>
          <p:cNvPr id="99" name="Okvir za tekst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30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31</a:t>
            </a:r>
            <a:endParaRPr lang="sr-Latn-RS" noProof="0" dirty="0"/>
          </a:p>
        </p:txBody>
      </p:sp>
      <p:sp>
        <p:nvSpPr>
          <p:cNvPr id="242" name="Okvir za tekst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02</a:t>
            </a:r>
            <a:endParaRPr lang="sr-Latn-RS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01</a:t>
            </a:r>
            <a:endParaRPr lang="sr-Latn-RS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03</a:t>
            </a:r>
            <a:endParaRPr lang="sr-Latn-RS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04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05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06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07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09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08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vert="horz" lIns="27432" tIns="27432" rIns="27432" bIns="45720" rtlCol="0" anchor="t">
            <a:normAutofit/>
          </a:bodyPr>
          <a:lstStyle>
            <a:lvl1pPr>
              <a:defRPr lang="en-US" sz="105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indent="0" rtl="0">
              <a:lnSpc>
                <a:spcPct val="85000"/>
              </a:lnSpc>
              <a:spcBef>
                <a:spcPts val="0"/>
              </a:spcBef>
              <a:buNone/>
            </a:pPr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Naslov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3600" cap="none" spc="0" noProof="0" dirty="0" smtClean="0">
                <a:solidFill>
                  <a:srgbClr val="5F8A26"/>
                </a:solidFill>
              </a:rPr>
              <a:t>Mart</a:t>
            </a:r>
            <a:endParaRPr lang="sr-Latn-RS" sz="3600" cap="none" spc="0" noProof="0" dirty="0">
              <a:solidFill>
                <a:srgbClr val="5F8A26"/>
              </a:solidFill>
            </a:endParaRPr>
          </a:p>
        </p:txBody>
      </p:sp>
      <p:sp>
        <p:nvSpPr>
          <p:cNvPr id="178" name="Naslov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7200" cap="all" spc="-300" noProof="0" dirty="0" smtClean="0">
                <a:solidFill>
                  <a:srgbClr val="BCEAFA"/>
                </a:solidFill>
              </a:rPr>
              <a:t>2017.</a:t>
            </a:r>
            <a:endParaRPr lang="sr-Latn-RS" sz="7200" cap="all" spc="-300" baseline="0" noProof="0" dirty="0">
              <a:solidFill>
                <a:srgbClr val="BCEAFA"/>
              </a:solidFill>
            </a:endParaRPr>
          </a:p>
        </p:txBody>
      </p:sp>
      <p:sp>
        <p:nvSpPr>
          <p:cNvPr id="173" name="Okvir za tekst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Ponedeljek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4" name="Okvir za tekst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Utorak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5" name="Okvir za tekst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Sreda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6" name="Okvir za tekst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Četvrtak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7" name="Okvir za tekst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Petak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87" name="Okvir za tekst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Subota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9" name="Okvir za tekst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Nedelja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cxnSp>
        <p:nvCxnSpPr>
          <p:cNvPr id="7" name="Prava linija spajanj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rava linija spajanj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rava linija spajanj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rava linija spajanj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rava linija spajanj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rava linija spajanj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rava linija spajanj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rava linija spajanj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rava linija spajanj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rava linija spajanj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rava linija spajanj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rava linija spajanj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rava linija spajanj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upa 4" descr="Lale cvetaju na padini sa plavim nebom iznad i belim oblakom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Automatski oblik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5" name="Slobodni oblik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6" name="Slobodni oblik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7" name="Slobodni oblik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8" name="Slobodni oblik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9" name="Slobodni oblik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0" name="Slobodni oblik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1" name="Slobodni oblik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2" name="Slobodni oblik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3" name="Slobodni oblik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4" name="Slobodni oblik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5" name="Slobodni oblik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6" name="Slobodni oblik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7" name="Slobodni oblik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8" name="Slobodni oblik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9" name="Slobodni oblik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70" name="Slobodni oblik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171" name="Slobodni oblik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1" name="Slobodni oblik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2" name="Slobodni oblik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3" name="Slobodni oblik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4" name="Slobodni oblik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5" name="Slobodni oblik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6" name="Slobodni oblik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7" name="Slobodni oblik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8" name="Slobodni oblik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9" name="Slobodni oblik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0" name="Slobodni oblik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1" name="Slobodni oblik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2" name="Slobodni oblik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3" name="Slobodni oblik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4" name="Slobodni oblik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5" name="Slobodni oblik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6" name="Slobodni oblik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7" name="Slobodni oblik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8" name="Slobodni oblik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9" name="Slobodni oblik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0" name="Slobodni oblik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1" name="Slobodni oblik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2" name="Slobodni oblik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3" name="Slobodni oblik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4" name="Slobodni oblik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5" name="Slobodni oblik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6" name="Slobodni oblik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7" name="Slobodni oblik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8" name="Slobodni oblik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9" name="Slobodni oblik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0" name="Slobodni oblik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1" name="Slobodni oblik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2" name="Slobodni oblik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5" name="Slobodni oblik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6" name="Slobodni oblik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7" name="Slobodni oblik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8" name="Slobodni oblik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9" name="Slobodni oblik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0" name="Slobodni oblik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1" name="Slobodni oblik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2" name="Slobodni oblik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3" name="Slobodni oblik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4" name="Slobodni oblik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5" name="Slobodni oblik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6" name="Slobodni oblik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7" name="Slobodni oblik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8" name="Slobodni oblik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9" name="Slobodni oblik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60" name="Slobodni oblik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  <p:sp>
          <p:nvSpPr>
            <p:cNvPr id="361" name="Slobodni oblik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>
                <a:solidFill>
                  <a:srgbClr val="92C443"/>
                </a:solidFill>
              </a:endParaRPr>
            </a:p>
          </p:txBody>
        </p:sp>
      </p:grpSp>
      <p:sp>
        <p:nvSpPr>
          <p:cNvPr id="2" name="Pravougao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sp>
        <p:nvSpPr>
          <p:cNvPr id="97" name="Okvir za tekst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27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28</a:t>
            </a:r>
            <a:endParaRPr lang="sr-Latn-RS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29</a:t>
            </a:r>
            <a:endParaRPr lang="sr-Latn-RS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30</a:t>
            </a:r>
            <a:endParaRPr lang="sr-Latn-RS" sz="1200" kern="1200" spc="-50" noProof="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sr-Latn-RS" noProof="0" dirty="0" smtClean="0"/>
              <a:t>31</a:t>
            </a:r>
            <a:endParaRPr lang="sr-Latn-RS" noProof="0" dirty="0"/>
          </a:p>
        </p:txBody>
      </p:sp>
      <p:sp>
        <p:nvSpPr>
          <p:cNvPr id="102" name="Okvir za tekst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30</a:t>
            </a:r>
            <a:endParaRPr lang="sr-Latn-RS" noProof="0" dirty="0"/>
          </a:p>
        </p:txBody>
      </p:sp>
      <p:sp>
        <p:nvSpPr>
          <p:cNvPr id="243" name="Okvir za tekst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01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02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03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04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05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07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06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Naslov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3600" cap="none" spc="0" noProof="0" dirty="0" smtClean="0">
                <a:solidFill>
                  <a:srgbClr val="FFFFFF"/>
                </a:solidFill>
              </a:rPr>
              <a:t>April</a:t>
            </a:r>
            <a:endParaRPr lang="sr-Latn-RS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Naslov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7200" cap="all" spc="-300" noProof="0" dirty="0" smtClean="0">
                <a:solidFill>
                  <a:srgbClr val="527506"/>
                </a:solidFill>
              </a:rPr>
              <a:t>2017.</a:t>
            </a:r>
            <a:endParaRPr lang="sr-Latn-RS" sz="7200" cap="all" spc="-300" baseline="0" noProof="0" dirty="0">
              <a:solidFill>
                <a:srgbClr val="527506"/>
              </a:solidFill>
            </a:endParaRPr>
          </a:p>
        </p:txBody>
      </p:sp>
      <p:sp>
        <p:nvSpPr>
          <p:cNvPr id="173" name="Okvir za tekst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Ponedeljek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4" name="Okvir za tekst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Utorak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5" name="Okvir za tekst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Sreda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6" name="Okvir za tekst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Četvrtak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7" name="Okvir za tekst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Petak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87" name="Okvir za tekst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Subota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9" name="Okvir za tekst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Nedelja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cxnSp>
        <p:nvCxnSpPr>
          <p:cNvPr id="7" name="Prava linija spajanj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rava linija spajanj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rava linija spajanj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rava linija spajanj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rava linija spajanj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rava linija spajanj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rava linija spajanj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rava linija spajanj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rava linija spajanj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rava linija spajanj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rava linija spajanj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rava linija spajanj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rava linija spajanj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upa 187" descr="Zec u zelenoj travi u blizini drveta na kojem niče novo lišće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Automatski oblik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0" name="Slobodni oblik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1" name="Slobodni oblik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2" name="Slobodni oblik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3" name="Slobodni oblik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4" name="Slobodni oblik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5" name="Slobodni oblik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6" name="Slobodni oblik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7" name="Slobodni oblik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8" name="Slobodni oblik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9" name="Slobodni oblik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0" name="Slobodni oblik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1" name="Slobodni oblik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2" name="Slobodni oblik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3" name="Slobodni oblik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4" name="Slobodni oblik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5" name="Slobodni oblik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6" name="Slobodni oblik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7" name="Slobodni oblik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8" name="Slobodni oblik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9" name="Slobodni oblik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0" name="Slobodni oblik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1" name="Slobodni oblik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2" name="Slobodni oblik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3" name="Slobodni oblik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4" name="Slobodni oblik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5" name="Slobodni oblik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6" name="Slobodni oblik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7" name="Slobodni oblik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8" name="Slobodni oblik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9" name="Slobodni oblik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20" name="Slobodni oblik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21" name="Slobodni oblik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36" name="Slobodni oblik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44" name="Slobodni oblik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52" name="Slobodni oblik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53" name="Slobodni oblik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54" name="Slobodni oblik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6" name="Slobodni oblik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7" name="Slobodni oblik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8" name="Slobodni oblik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9" name="Slobodni oblik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0" name="Slobodni oblik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2" name="Slobodni oblik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3" name="Slobodni oblik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4" name="Slobodni oblik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5" name="Slobodni oblik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6" name="Slobodni oblik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7" name="Slobodni oblik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8" name="Slobodni oblik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9" name="Slobodni oblik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0" name="Slobodni oblik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1" name="Slobodni oblik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2" name="Slobodni oblik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3" name="Slobodni oblik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4" name="Slobodni oblik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5" name="Slobodni oblik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6" name="Slobodni oblik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7" name="Slobodni oblik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8" name="Slobodni oblik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9" name="Slobodni oblik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0" name="Slobodni oblik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1" name="Slobodni oblik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2" name="Slobodni oblik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3" name="Slobodni oblik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4" name="Slobodni oblik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5" name="Slobodni oblik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6" name="Slobodni oblik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7" name="Slobodni oblik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8" name="Slobodni oblik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9" name="Slobodni oblik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0" name="Slobodni oblik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1" name="Slobodni oblik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2" name="Slobodni oblik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3" name="Slobodni oblik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4" name="Slobodni oblik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5" name="Slobodni oblik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6" name="Slobodni oblik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7" name="Slobodni oblik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8" name="Slobodni oblik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9" name="Slobodni oblik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0" name="Slobodni oblik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1" name="Slobodni oblik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2" name="Slobodni oblik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3" name="Slobodni oblik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4" name="Slobodni oblik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5" name="Slobodni oblik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6" name="Slobodni oblik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7" name="Slobodni oblik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8" name="Slobodni oblik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9" name="Slobodni oblik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0" name="Slobodni oblik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</p:grpSp>
      <p:sp>
        <p:nvSpPr>
          <p:cNvPr id="2" name="Pravougao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sp>
        <p:nvSpPr>
          <p:cNvPr id="97" name="Okvir za tekst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01</a:t>
            </a:r>
            <a:endParaRPr lang="sr-Latn-RS" noProof="0" dirty="0"/>
          </a:p>
        </p:txBody>
      </p:sp>
      <p:sp>
        <p:nvSpPr>
          <p:cNvPr id="98" name="Okvir za tekst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02</a:t>
            </a:r>
            <a:endParaRPr lang="sr-Latn-RS" noProof="0" dirty="0"/>
          </a:p>
        </p:txBody>
      </p:sp>
      <p:sp>
        <p:nvSpPr>
          <p:cNvPr id="99" name="Okvir za tekst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03</a:t>
            </a:r>
            <a:endParaRPr lang="sr-Latn-RS" noProof="0" dirty="0"/>
          </a:p>
        </p:txBody>
      </p:sp>
      <p:sp>
        <p:nvSpPr>
          <p:cNvPr id="100" name="Okvir za tekst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04</a:t>
            </a:r>
            <a:endParaRPr lang="sr-Latn-RS" noProof="0" dirty="0"/>
          </a:p>
        </p:txBody>
      </p:sp>
      <p:sp>
        <p:nvSpPr>
          <p:cNvPr id="101" name="Okvir za tekst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05</a:t>
            </a:r>
            <a:endParaRPr lang="sr-Latn-RS" noProof="0" dirty="0"/>
          </a:p>
        </p:txBody>
      </p:sp>
      <p:sp>
        <p:nvSpPr>
          <p:cNvPr id="102" name="Okvir za tekst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06</a:t>
            </a:r>
            <a:endParaRPr lang="sr-Latn-RS" noProof="0" dirty="0"/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30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31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sr-Latn-RS" noProof="0" dirty="0" smtClean="0"/>
              <a:t>01</a:t>
            </a:r>
            <a:endParaRPr lang="sr-Latn-RS" noProof="0" dirty="0"/>
          </a:p>
        </p:txBody>
      </p:sp>
      <p:sp>
        <p:nvSpPr>
          <p:cNvPr id="241" name="Okvir za tekst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sr-Latn-RS" noProof="0" dirty="0" smtClean="0"/>
              <a:t>02</a:t>
            </a:r>
            <a:endParaRPr lang="sr-Latn-RS" noProof="0" dirty="0"/>
          </a:p>
        </p:txBody>
      </p:sp>
      <p:sp>
        <p:nvSpPr>
          <p:cNvPr id="242" name="Okvir za tekst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sr-Latn-RS" noProof="0" dirty="0" smtClean="0"/>
              <a:t>04</a:t>
            </a:r>
            <a:endParaRPr lang="sr-Latn-RS" noProof="0" dirty="0"/>
          </a:p>
        </p:txBody>
      </p:sp>
      <p:sp>
        <p:nvSpPr>
          <p:cNvPr id="243" name="Okvir za tekst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sr-Latn-RS" noProof="0" dirty="0" smtClean="0"/>
              <a:t>03</a:t>
            </a:r>
            <a:endParaRPr lang="sr-Latn-RS" noProof="0" dirty="0"/>
          </a:p>
        </p:txBody>
      </p:sp>
      <p:sp>
        <p:nvSpPr>
          <p:cNvPr id="245" name="Okvir za tekst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sr-Latn-RS" noProof="0" dirty="0" smtClean="0"/>
              <a:t>05</a:t>
            </a:r>
            <a:endParaRPr lang="sr-Latn-RS" noProof="0" dirty="0"/>
          </a:p>
        </p:txBody>
      </p:sp>
      <p:sp>
        <p:nvSpPr>
          <p:cNvPr id="246" name="Okvir za tekst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sr-Latn-RS" noProof="0" dirty="0" smtClean="0"/>
              <a:t>06</a:t>
            </a:r>
            <a:endParaRPr lang="sr-Latn-RS" noProof="0" dirty="0"/>
          </a:p>
        </p:txBody>
      </p:sp>
      <p:sp>
        <p:nvSpPr>
          <p:cNvPr id="247" name="Okvir za tekst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07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08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09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11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2C443"/>
                </a:solidFill>
              </a:rPr>
              <a:t>10</a:t>
            </a:r>
            <a:endParaRPr lang="sr-Latn-RS" sz="1200" spc="-50" noProof="0" dirty="0">
              <a:solidFill>
                <a:srgbClr val="92C443"/>
              </a:solidFill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Naslov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3600" cap="none" spc="0" noProof="0" dirty="0" smtClean="0">
                <a:solidFill>
                  <a:srgbClr val="FFFFFF"/>
                </a:solidFill>
              </a:rPr>
              <a:t>Maj</a:t>
            </a:r>
            <a:endParaRPr lang="sr-Latn-RS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Naslov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7200" cap="all" spc="-300" noProof="0" dirty="0" smtClean="0">
                <a:solidFill>
                  <a:srgbClr val="527506"/>
                </a:solidFill>
              </a:rPr>
              <a:t>2017.</a:t>
            </a:r>
            <a:endParaRPr lang="sr-Latn-RS" sz="7200" cap="all" spc="-300" baseline="0" noProof="0" dirty="0">
              <a:solidFill>
                <a:srgbClr val="527506"/>
              </a:solidFill>
            </a:endParaRPr>
          </a:p>
        </p:txBody>
      </p:sp>
      <p:sp>
        <p:nvSpPr>
          <p:cNvPr id="173" name="Okvir za tekst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Ponedeljek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4" name="Okvir za tekst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Utorak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5" name="Okvir za tekst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Sreda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6" name="Okvir za tekst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Četvrtak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7" name="Okvir za tekst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Petak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87" name="Okvir za tekst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Subota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9" name="Okvir za tekst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5F8A26"/>
                </a:solidFill>
              </a:rPr>
              <a:t>Nedelja</a:t>
            </a:r>
            <a:endParaRPr lang="sr-Latn-RS" sz="1000" cap="none" spc="-50" noProof="0" dirty="0">
              <a:solidFill>
                <a:srgbClr val="5F8A26"/>
              </a:solidFill>
            </a:endParaRPr>
          </a:p>
        </p:txBody>
      </p:sp>
      <p:cxnSp>
        <p:nvCxnSpPr>
          <p:cNvPr id="7" name="Prava linija spajanj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rava linija spajanj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rava linija spajanj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rava linija spajanj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rava linija spajanj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rava linija spajanj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rava linija spajanj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rava linija spajanj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rava linija spajanj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rava linija spajanj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rava linija spajanj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rava linija spajanj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rava linija spajanj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upa 300" descr="Kit koji izbacuje vodu i pliva u okeanu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Automatski oblik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3" name="Slobodni oblik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4" name="Slobodni oblik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5" name="Slobodni oblik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6" name="Slobodni oblik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7" name="Slobodni oblik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8" name="Slobodni oblik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9" name="Slobodni oblik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0" name="Slobodni oblik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1" name="Slobodni oblik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2" name="Slobodni oblik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3" name="Slobodni oblik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4" name="Slobodni oblik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5" name="Slobodni oblik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6" name="Slobodni oblik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7" name="Slobodni oblik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8" name="Slobodni oblik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9" name="Slobodni oblik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0" name="Slobodni oblik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1" name="Slobodni oblik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2" name="Slobodni oblik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3" name="Slobodni oblik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4" name="Slobodni oblik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5" name="Slobodni oblik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6" name="Slobodni oblik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7" name="Slobodni oblik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8" name="Slobodni oblik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9" name="Slobodni oblik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30" name="Slobodni oblik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31" name="Slobodni oblik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32" name="Slobodni oblik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45" name="Slobodni oblik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</p:grpSp>
      <p:sp>
        <p:nvSpPr>
          <p:cNvPr id="2" name="Pravougao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sp>
        <p:nvSpPr>
          <p:cNvPr id="97" name="Okvir za tekst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29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30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sr-Latn-RS" noProof="0" dirty="0" smtClean="0"/>
              <a:t>31</a:t>
            </a:r>
            <a:endParaRPr lang="sr-Latn-RS" noProof="0" dirty="0"/>
          </a:p>
        </p:txBody>
      </p:sp>
      <p:sp>
        <p:nvSpPr>
          <p:cNvPr id="100" name="Okvir za tekst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30</a:t>
            </a:r>
            <a:endParaRPr lang="sr-Latn-RS" noProof="0" dirty="0"/>
          </a:p>
        </p:txBody>
      </p:sp>
      <p:sp>
        <p:nvSpPr>
          <p:cNvPr id="242" name="Okvir za tekst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  <a:endParaRPr lang="sr-Latn-RS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  <a:endParaRPr lang="sr-Latn-RS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  <a:endParaRPr lang="sr-Latn-RS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04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05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06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07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09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08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Naslov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3600" cap="none" spc="0" noProof="0" dirty="0" smtClean="0">
                <a:solidFill>
                  <a:srgbClr val="FFFFFF"/>
                </a:solidFill>
              </a:rPr>
              <a:t>Jun</a:t>
            </a:r>
            <a:endParaRPr lang="sr-Latn-RS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Naslov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7200" cap="all" spc="-300" noProof="0" dirty="0" smtClean="0">
                <a:solidFill>
                  <a:srgbClr val="B6DEFF"/>
                </a:solidFill>
              </a:rPr>
              <a:t>2017.</a:t>
            </a:r>
            <a:endParaRPr lang="sr-Latn-RS" sz="7200" cap="all" spc="-300" baseline="0" noProof="0" dirty="0">
              <a:solidFill>
                <a:srgbClr val="B6DEFF"/>
              </a:solidFill>
            </a:endParaRPr>
          </a:p>
        </p:txBody>
      </p:sp>
      <p:sp>
        <p:nvSpPr>
          <p:cNvPr id="173" name="Okvir za tekst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Ponedeljek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4" name="Okvir za tekst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Utorak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5" name="Okvir za tekst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Sreda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6" name="Okvir za tekst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Četvrtak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7" name="Okvir za tekst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Petak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87" name="Okvir za tekst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Subota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9" name="Okvir za tekst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Nedelja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cxnSp>
        <p:nvCxnSpPr>
          <p:cNvPr id="7" name="Prava linija spajanj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rava linija spajanj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rava linija spajanj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rava linija spajanj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rava linija spajanj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rava linija spajanj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rava linija spajanj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rava linija spajanj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rava linija spajanj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rava linija spajanj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rava linija spajanj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rava linija spajanj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rava linija spajanj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upa 4" descr="Tropsko ostrvo okruženo vodom, sa palmom, loptom za plažu i rakom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Automatski oblik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44" name="Slobodni oblik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45" name="Slobodni oblik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46" name="Slobodni oblik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47" name="Slobodni oblik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48" name="Slobodni oblik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49" name="Slobodni oblik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50" name="Slobodni oblik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51" name="Slobodni oblik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52" name="Slobodni oblik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53" name="Slobodni oblik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54" name="Slobodni oblik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55" name="Slobodni oblik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56" name="Slobodni oblik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57" name="Slobodni oblik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58" name="Slobodni oblik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59" name="Slobodni oblik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60" name="Slobodni oblik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61" name="Slobodni oblik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62" name="Slobodni oblik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63" name="Slobodni oblik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64" name="Slobodni oblik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65" name="Slobodni oblik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66" name="Slobodni oblik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67" name="Slobodni oblik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68" name="Slobodni oblik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69" name="Slobodni oblik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70" name="Slobodni oblik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71" name="Slobodni oblik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88" name="Slobodni oblik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89" name="Slobodni oblik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0" name="Slobodni oblik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1" name="Slobodni oblik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2" name="Slobodni oblik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3" name="Slobodni oblik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4" name="Slobodni oblik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5" name="Slobodni oblik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6" name="Slobodni oblik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7" name="Slobodni oblik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8" name="Slobodni oblik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199" name="Slobodni oblik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0" name="Slobodni oblik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1" name="Slobodni oblik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2" name="Slobodni oblik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3" name="Slobodni oblik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4" name="Slobodni oblik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5" name="Slobodni oblik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6" name="Slobodni oblik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7" name="Slobodni oblik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8" name="Slobodni oblik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09" name="Slobodni oblik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0" name="Slobodni oblik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1" name="Slobodni oblik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2" name="Slobodni oblik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3" name="Slobodni oblik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4" name="Slobodni oblik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5" name="Slobodni oblik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6" name="Slobodni oblik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7" name="Slobodni oblik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8" name="Ovalno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19" name="Ovalno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20" name="Ovalno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21" name="Ovalno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36" name="Ovalno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44" name="Slobodni oblik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52" name="Slobodni oblik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53" name="Slobodni oblik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54" name="Slobodni oblik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6" name="Slobodni oblik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7" name="Slobodni oblik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8" name="Slobodni oblik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9" name="Slobodni oblik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0" name="Slobodni oblik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46" name="Slobodni oblik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47" name="Slobodni oblik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48" name="Slobodni oblik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49" name="Slobodni oblik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0" name="Slobodni oblik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1" name="Slobodni oblik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2" name="Slobodni oblik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3" name="Slobodni oblik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4" name="Ovalno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5" name="Ovalno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</p:grpSp>
      <p:sp>
        <p:nvSpPr>
          <p:cNvPr id="2" name="Pravougao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sp>
        <p:nvSpPr>
          <p:cNvPr id="97" name="Okvir za tekst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26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27</a:t>
            </a:r>
            <a:endParaRPr lang="sr-Latn-RS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28</a:t>
            </a:r>
            <a:endParaRPr lang="sr-Latn-RS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29</a:t>
            </a:r>
            <a:endParaRPr lang="sr-Latn-RS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sr-Latn-RS" noProof="0" dirty="0" smtClean="0"/>
              <a:t>30</a:t>
            </a:r>
            <a:endParaRPr lang="sr-Latn-RS" noProof="0" dirty="0"/>
          </a:p>
        </p:txBody>
      </p:sp>
      <p:sp>
        <p:nvSpPr>
          <p:cNvPr id="102" name="Okvir za tekst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31</a:t>
            </a:r>
            <a:endParaRPr lang="sr-Latn-RS" noProof="0" dirty="0"/>
          </a:p>
        </p:txBody>
      </p:sp>
      <p:sp>
        <p:nvSpPr>
          <p:cNvPr id="246" name="Okvir za tekst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01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02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03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04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06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05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Naslov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3600" cap="none" spc="0" noProof="0" dirty="0" smtClean="0">
                <a:solidFill>
                  <a:srgbClr val="FFFFFF"/>
                </a:solidFill>
              </a:rPr>
              <a:t>Jul</a:t>
            </a:r>
            <a:endParaRPr lang="sr-Latn-RS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Naslov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7200" cap="all" spc="-300" noProof="0" dirty="0" smtClean="0">
                <a:solidFill>
                  <a:srgbClr val="B6DEFF"/>
                </a:solidFill>
              </a:rPr>
              <a:t>2017.</a:t>
            </a:r>
            <a:endParaRPr lang="sr-Latn-RS" sz="7200" cap="all" spc="-300" baseline="0" noProof="0" dirty="0">
              <a:solidFill>
                <a:srgbClr val="B6DEFF"/>
              </a:solidFill>
            </a:endParaRPr>
          </a:p>
        </p:txBody>
      </p:sp>
      <p:sp>
        <p:nvSpPr>
          <p:cNvPr id="173" name="Okvir za tekst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Ponedeljek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4" name="Okvir za tekst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Utorak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5" name="Okvir za tekst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Sreda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6" name="Okvir za tekst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Četvrtak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7" name="Okvir za tekst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Petak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87" name="Okvir za tekst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Subota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9" name="Okvir za tekst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Nedelja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cxnSp>
        <p:nvCxnSpPr>
          <p:cNvPr id="7" name="Prava linija spajanj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rava linija spajanj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rava linija spajanj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rava linija spajanj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rava linija spajanj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rava linija spajanj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rava linija spajanj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rava linija spajanj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rava linija spajanj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rava linija spajanj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rava linija spajanj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rava linija spajanj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rava linija spajanj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upa 4" descr="Zamkovi od peska sa koficom i lopaticom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Automatski oblik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3" name="Slobodni oblik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4" name="Slobodni oblik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5" name="Slobodni oblik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6" name="Slobodni oblik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7" name="Slobodni oblik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8" name="Slobodni oblik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9" name="Slobodni oblik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0" name="Slobodni oblik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1" name="Slobodni oblik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2" name="Slobodni oblik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3" name="Slobodni oblik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4" name="Slobodni oblik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5" name="Slobodni oblik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6" name="Slobodni oblik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7" name="Slobodni oblik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8" name="Slobodni oblik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19" name="Slobodni oblik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0" name="Slobodni oblik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1" name="Slobodni oblik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2" name="Slobodni oblik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3" name="Slobodni oblik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4" name="Slobodni oblik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5" name="Slobodni oblik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6" name="Slobodni oblik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7" name="Slobodni oblik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8" name="Slobodni oblik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29" name="Slobodni oblik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30" name="Slobodni oblik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31" name="Slobodni oblik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32" name="Slobodni oblik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45" name="Slobodni oblik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6" name="Slobodni oblik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7" name="Slobodni oblik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8" name="Slobodni oblik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9" name="Slobodni oblik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0" name="Slobodni oblik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1" name="Slobodni oblik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2" name="Slobodni oblik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3" name="Slobodni oblik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4" name="Slobodni oblik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5" name="Slobodni oblik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6" name="Slobodni oblik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7" name="Slobodni oblik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8" name="Slobodni oblik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69" name="Slobodni oblik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0" name="Slobodni oblik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1" name="Slobodni oblik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2" name="Slobodni oblik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3" name="Slobodni oblik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4" name="Slobodni oblik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5" name="Slobodni oblik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6" name="Slobodni oblik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7" name="Slobodni oblik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8" name="Slobodni oblik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79" name="Slobodni oblik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0" name="Slobodni oblik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1" name="Slobodni oblik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2" name="Slobodni oblik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3" name="Slobodni oblik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4" name="Slobodni oblik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5" name="Slobodni oblik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6" name="Slobodni oblik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7" name="Slobodni oblik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8" name="Slobodni oblik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89" name="Slobodni oblik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0" name="Slobodni oblik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1" name="Slobodni oblik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2" name="Slobodni oblik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3" name="Slobodni oblik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4" name="Slobodni oblik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5" name="Slobodni oblik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6" name="Slobodni oblik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7" name="Slobodni oblik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8" name="Slobodni oblik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99" name="Slobodni oblik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0" name="Slobodni oblik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1" name="Slobodni oblik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2" name="Slobodni oblik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3" name="Slobodni oblik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4" name="Slobodni oblik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5" name="Slobodni oblik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6" name="Slobodni oblik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7" name="Slobodni oblik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8" name="Slobodni oblik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09" name="Slobodni oblik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0" name="Slobodni oblik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1" name="Slobodni oblik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2" name="Slobodni oblik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3" name="Slobodni oblik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4" name="Slobodni oblik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5" name="Slobodni oblik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6" name="Slobodni oblik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7" name="Slobodni oblik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8" name="Slobodni oblik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19" name="Slobodni oblik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0" name="Slobodni oblik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1" name="Slobodni oblik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2" name="Slobodni oblik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3" name="Slobodni oblik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4" name="Slobodni oblik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5" name="Slobodni oblik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6" name="Slobodni oblik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7" name="Slobodni oblik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8" name="Slobodni oblik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29" name="Slobodni oblik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0" name="Slobodni oblik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1" name="Slobodni oblik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2" name="Slobodni oblik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3" name="Slobodni oblik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4" name="Slobodni oblik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5" name="Slobodni oblik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6" name="Slobodni oblik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7" name="Slobodni oblik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8" name="Slobodni oblik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39" name="Slobodni oblik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0" name="Slobodni oblik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1" name="Slobodni oblik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2" name="Slobodni oblik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3" name="Slobodni oblik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4" name="Slobodni oblik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5" name="Slobodni oblik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6" name="Slobodni oblik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7" name="Slobodni oblik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8" name="Slobodni oblik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49" name="Slobodni oblik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0" name="Slobodni oblik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1" name="Slobodni oblik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2" name="Slobodni oblik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3" name="Slobodni oblik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4" name="Slobodni oblik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5" name="Slobodni oblik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6" name="Slobodni oblik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7" name="Slobodni oblik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8" name="Slobodni oblik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59" name="Slobodni oblik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0" name="Slobodni oblik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1" name="Slobodni oblik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2" name="Slobodni oblik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3" name="Slobodni oblik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4" name="Slobodni oblik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5" name="Slobodni oblik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6" name="Slobodni oblik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7" name="Slobodni oblik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8" name="Ovalno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69" name="Slobodni oblik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0" name="Slobodni oblik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1" name="Slobodni oblik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2" name="Slobodni oblik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3" name="Slobodni oblik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</p:grpSp>
      <p:sp>
        <p:nvSpPr>
          <p:cNvPr id="2" name="Pravougao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sp>
        <p:nvSpPr>
          <p:cNvPr id="97" name="Okvir za tekst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sr-Latn-RS" noProof="0" dirty="0" smtClean="0"/>
              <a:t>31</a:t>
            </a:r>
            <a:endParaRPr lang="sr-Latn-RS" noProof="0" dirty="0"/>
          </a:p>
        </p:txBody>
      </p:sp>
      <p:sp>
        <p:nvSpPr>
          <p:cNvPr id="98" name="Okvir za tekst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Okvir za tekst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30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31</a:t>
            </a:r>
            <a:endParaRPr lang="sr-Latn-RS" noProof="0" dirty="0"/>
          </a:p>
        </p:txBody>
      </p:sp>
      <p:sp>
        <p:nvSpPr>
          <p:cNvPr id="241" name="Okvir za tekst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  <a:endParaRPr lang="sr-Latn-RS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  <a:endParaRPr lang="sr-Latn-RS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  <a:endParaRPr lang="sr-Latn-RS" sz="1200" kern="1200" spc="-50" noProof="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Okvir za tekst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04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05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06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07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08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10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9AC7F4"/>
                </a:solidFill>
              </a:rPr>
              <a:t>09</a:t>
            </a:r>
            <a:endParaRPr lang="sr-Latn-RS" sz="1200" spc="-50" noProof="0" dirty="0">
              <a:solidFill>
                <a:srgbClr val="9AC7F4"/>
              </a:solidFill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Naslov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3600" cap="none" spc="0" noProof="0" dirty="0" smtClean="0">
                <a:solidFill>
                  <a:srgbClr val="FFFFFF"/>
                </a:solidFill>
              </a:rPr>
              <a:t>Avgust</a:t>
            </a:r>
            <a:endParaRPr lang="sr-Latn-RS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Naslov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7200" cap="all" spc="-300" noProof="0" dirty="0" smtClean="0">
                <a:solidFill>
                  <a:srgbClr val="D8C58F"/>
                </a:solidFill>
              </a:rPr>
              <a:t>2017.</a:t>
            </a:r>
            <a:endParaRPr lang="sr-Latn-RS" sz="7200" cap="all" spc="-300" baseline="0" noProof="0" dirty="0">
              <a:solidFill>
                <a:srgbClr val="D8C58F"/>
              </a:solidFill>
            </a:endParaRPr>
          </a:p>
        </p:txBody>
      </p:sp>
      <p:sp>
        <p:nvSpPr>
          <p:cNvPr id="173" name="Okvir za tekst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Ponedeljek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4" name="Okvir za tekst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Utorak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5" name="Okvir za tekst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Sreda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6" name="Okvir za tekst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Četvrtak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7" name="Okvir za tekst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Petak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87" name="Okvir za tekst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Subota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9" name="Okvir za tekst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3D7AB7"/>
                </a:solidFill>
              </a:rPr>
              <a:t>Nedelja</a:t>
            </a:r>
            <a:endParaRPr lang="sr-Latn-RS" sz="1000" cap="none" spc="-50" noProof="0" dirty="0">
              <a:solidFill>
                <a:srgbClr val="3D7AB7"/>
              </a:solidFill>
            </a:endParaRPr>
          </a:p>
        </p:txBody>
      </p:sp>
      <p:cxnSp>
        <p:nvCxnSpPr>
          <p:cNvPr id="7" name="Prava linija spajanj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rava linija spajanj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rava linija spajanj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rava linija spajanj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rava linija spajanj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rava linija spajanj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rava linija spajanj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rava linija spajanj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rava linija spajanj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rava linija spajanj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rava linija spajanj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rava linija spajanj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rava linija spajanj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rupa 296" descr="Školski autobus vozi ulicom ispred crvene škole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Automatski oblik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299" name="Slobodni oblik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00" name="Slobodni oblik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46" name="Slobodni oblik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47" name="Slobodni oblik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48" name="Slobodni oblik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49" name="Slobodni oblik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0" name="Slobodni oblik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1" name="Slobodni oblik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2" name="Slobodni oblik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3" name="Slobodni oblik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4" name="Slobodni oblik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355" name="Slobodni oblik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4" name="Slobodni oblik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5" name="Slobodni oblik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6" name="Slobodni oblik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7" name="Slobodni oblik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8" name="Slobodni oblik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79" name="Slobodni oblik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80" name="Slobodni oblik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81" name="Slobodni oblik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82" name="Slobodni oblik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83" name="Slobodni oblik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84" name="Slobodni oblik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85" name="Slobodni oblik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86" name="Slobodni oblik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87" name="Slobodni oblik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88" name="Slobodni oblik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89" name="Slobodni oblik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90" name="Slobodni oblik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91" name="Slobodni oblik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92" name="Slobodni oblik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93" name="Slobodni oblik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94" name="Slobodni oblik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95" name="Slobodni oblik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96" name="Slobodni oblik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97" name="Slobodni oblik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98" name="Slobodni oblik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499" name="Slobodni oblik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00" name="Slobodni oblik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01" name="Slobodni oblik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02" name="Slobodni oblik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03" name="Slobodni oblik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04" name="Slobodni oblik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05" name="Slobodni oblik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06" name="Slobodni oblik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07" name="Slobodni oblik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08" name="Slobodni oblik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09" name="Slobodni oblik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10" name="Slobodni oblik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11" name="Slobodni oblik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12" name="Slobodni oblik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13" name="Slobodni oblik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14" name="Slobodni oblik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15" name="Slobodni oblik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16" name="Slobodni oblik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17" name="Slobodni oblik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18" name="Slobodni oblik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19" name="Slobodni oblik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20" name="Slobodni oblik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21" name="Slobodni oblik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22" name="Slobodni oblik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23" name="Slobodni oblik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24" name="Slobodni oblik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25" name="Slobodni oblik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26" name="Slobodni oblik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27" name="Slobodni oblik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28" name="Slobodni oblik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29" name="Slobodni oblik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30" name="Slobodni oblik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31" name="Slobodni oblik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32" name="Slobodni oblik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33" name="Slobodni oblik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34" name="Slobodni oblik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35" name="Slobodni oblik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36" name="Slobodni oblik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37" name="Slobodni oblik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38" name="Slobodni oblik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39" name="Slobodni oblik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40" name="Slobodni oblik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41" name="Slobodni oblik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42" name="Slobodni oblik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43" name="Slobodni oblik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44" name="Slobodni oblik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45" name="Slobodni oblik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46" name="Slobodni oblik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47" name="Slobodni oblik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48" name="Slobodni oblik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49" name="Slobodni oblik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50" name="Slobodni oblik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51" name="Slobodni oblik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52" name="Slobodni oblik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53" name="Slobodni oblik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54" name="Slobodni oblik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55" name="Slobodni oblik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56" name="Slobodni oblik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57" name="Slobodni oblik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58" name="Slobodni oblik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59" name="Slobodni oblik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60" name="Slobodni oblik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61" name="Slobodni oblik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62" name="Slobodni oblik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63" name="Slobodni oblik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64" name="Slobodni oblik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65" name="Slobodni oblik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66" name="Slobodni oblik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67" name="Slobodni oblik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68" name="Slobodni oblik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69" name="Slobodni oblik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70" name="Slobodni oblik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71" name="Slobodni oblik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72" name="Slobodni oblik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73" name="Slobodni oblik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74" name="Slobodni oblik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75" name="Slobodni oblik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76" name="Slobodni oblik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  <p:sp>
          <p:nvSpPr>
            <p:cNvPr id="577" name="Slobodni oblik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r-Latn-RS" noProof="0" dirty="0"/>
            </a:p>
          </p:txBody>
        </p:sp>
      </p:grpSp>
      <p:sp>
        <p:nvSpPr>
          <p:cNvPr id="2" name="Pravougaonik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sp>
        <p:nvSpPr>
          <p:cNvPr id="97" name="Okvir za tekst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  <a:endParaRPr lang="sr-Latn-RS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kvir za tekst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  <a:endParaRPr lang="sr-Latn-RS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Okvir za tekst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30</a:t>
            </a:r>
            <a:endParaRPr lang="sr-Latn-RS" sz="1200" kern="1200" spc="-50" noProof="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Okvir za tekst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sr-Latn-RS" noProof="0" dirty="0" smtClean="0"/>
              <a:t>31</a:t>
            </a:r>
            <a:endParaRPr lang="sr-Latn-RS" noProof="0" dirty="0"/>
          </a:p>
        </p:txBody>
      </p:sp>
      <p:sp>
        <p:nvSpPr>
          <p:cNvPr id="101" name="Okvir za tekst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2" name="Okvir za tekst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03" name="Okvir za tekst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80" name="Okvir za tekst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Okvir za tekst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2" name="Okvir za tekst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3" name="Okvir za tekst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4" name="Okvir za tekst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5" name="Okvir za tekst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6" name="Okvir za tekst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09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2" name="Okvir za tekst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3" name="Okvir za tekst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4" name="Okvir za tekst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5" name="Okvir za tekst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6" name="Okvir za tekst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7" name="Okvir za tekst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17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8" name="Okvir za tekst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29" name="Okvir za tekst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18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0" name="Okvir za tekst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19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1" name="Okvir za tekst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20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Okvir za tekst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21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3" name="Okvir za tekst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22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4" name="Okvir za tekst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24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5" name="Okvir za tekst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23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Okvir za tekst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25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8" name="Okvir za tekst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231F20"/>
                </a:solidFill>
              </a:rPr>
              <a:t>26</a:t>
            </a:r>
            <a:endParaRPr lang="sr-Latn-RS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9" name="Okvir za tekst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0" name="Okvir za tekst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Okvir za tekst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sr-Latn-RS" sz="1200" kern="1200" spc="-50" noProof="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lang="sr-Latn-RS" sz="1200" kern="1200" spc="-50" noProof="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Okvir za tekst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01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3" name="Okvir za tekst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sr-Latn-RS" noProof="0" dirty="0" smtClean="0"/>
              <a:t>30</a:t>
            </a:r>
            <a:endParaRPr lang="sr-Latn-RS" noProof="0" dirty="0"/>
          </a:p>
        </p:txBody>
      </p:sp>
      <p:sp>
        <p:nvSpPr>
          <p:cNvPr id="245" name="Okvir za tekst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02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6" name="Okvir za tekst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03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7" name="Okvir za tekst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04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8" name="Okvir za tekst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05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49" name="Okvir za tekst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06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0" name="Okvir za tekst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08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1" name="Okvir za tekst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sr-Latn-RS" sz="1200" spc="-50" noProof="0" dirty="0" smtClean="0">
                <a:solidFill>
                  <a:srgbClr val="C7CC62"/>
                </a:solidFill>
              </a:rPr>
              <a:t>07</a:t>
            </a:r>
            <a:endParaRPr lang="sr-Latn-RS" sz="1200" spc="-50" noProof="0" dirty="0">
              <a:solidFill>
                <a:srgbClr val="C7CC62"/>
              </a:solidFill>
            </a:endParaRPr>
          </a:p>
        </p:txBody>
      </p:sp>
      <p:sp>
        <p:nvSpPr>
          <p:cNvPr id="255" name="Čuvar mesta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6" name="Čuvar mesta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7" name="Čuvar mesta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8" name="Čuvar mesta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59" name="Čuvar mesta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0" name="Čuvar mesta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1" name="Čuvar mesta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2" name="Čuvar mesta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3" name="Čuvar mesta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4" name="Čuvar mesta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5" name="Čuvar mesta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6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7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8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69" name="Čuvar mesta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0" name="Čuvar mesta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1" name="Čuvar mesta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2" name="Čuvar mesta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3" name="Čuvar mesta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4" name="Čuvar mesta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5" name="Čuvar mesta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6" name="Čuvar mesta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7" name="Čuvar mesta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8" name="Čuvar mesta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79" name="Čuvar mesta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0" name="Čuvar mesta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1" name="Čuvar mesta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2" name="Čuvar mesta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3" name="Čuvar mesta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4" name="Čuvar mesta za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5" name="Čuvar mesta za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6" name="Čuvar mesta za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7" name="Čuvar mesta za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8" name="Čuvar mesta za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89" name="Čuvar mesta za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0" name="Čuvar mesta za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1" name="Čuvar mesta za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2" name="Čuvar mesta za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3" name="Čuvar mesta za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4" name="Čuvar mesta za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295" name="Čuvar mesta za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r-Latn-RS" noProof="0" dirty="0" smtClean="0"/>
              <a:t>Kliknite da biste dodali tekst</a:t>
            </a:r>
            <a:endParaRPr lang="sr-Latn-RS" noProof="0" dirty="0"/>
          </a:p>
        </p:txBody>
      </p:sp>
      <p:sp>
        <p:nvSpPr>
          <p:cNvPr id="172" name="Naslov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3600" cap="none" spc="0" noProof="0" dirty="0" smtClean="0">
                <a:solidFill>
                  <a:srgbClr val="FFFFFF"/>
                </a:solidFill>
              </a:rPr>
              <a:t>Septembar</a:t>
            </a:r>
            <a:endParaRPr lang="sr-Latn-RS" sz="4000" cap="none" spc="0" baseline="0" noProof="0" dirty="0">
              <a:solidFill>
                <a:srgbClr val="FFFFFF"/>
              </a:solidFill>
            </a:endParaRPr>
          </a:p>
        </p:txBody>
      </p:sp>
      <p:sp>
        <p:nvSpPr>
          <p:cNvPr id="178" name="Naslov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sr-Latn-RS" sz="7200" cap="all" spc="-300" noProof="0" dirty="0" smtClean="0">
                <a:solidFill>
                  <a:srgbClr val="C7CC62"/>
                </a:solidFill>
              </a:rPr>
              <a:t>2017.</a:t>
            </a:r>
            <a:endParaRPr lang="sr-Latn-RS" sz="7200" cap="all" spc="-300" baseline="0" noProof="0" dirty="0">
              <a:solidFill>
                <a:srgbClr val="C7CC62"/>
              </a:solidFill>
            </a:endParaRPr>
          </a:p>
        </p:txBody>
      </p:sp>
      <p:sp>
        <p:nvSpPr>
          <p:cNvPr id="173" name="Okvir za tekst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Ponedeljek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4" name="Okvir za tekst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Utorak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5" name="Okvir za tekst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Sreda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6" name="Okvir za tekst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Četvrtak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7" name="Okvir za tekst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Petak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87" name="Okvir za tekst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Subota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9" name="Okvir za tekst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sr-Latn-RS" sz="1000" cap="none" spc="-50" noProof="0" dirty="0" smtClean="0">
                <a:solidFill>
                  <a:srgbClr val="888A35"/>
                </a:solidFill>
              </a:rPr>
              <a:t>Nedelja</a:t>
            </a:r>
            <a:endParaRPr lang="sr-Latn-RS" sz="1000" cap="none" spc="-50" noProof="0" dirty="0">
              <a:solidFill>
                <a:srgbClr val="888A35"/>
              </a:solidFill>
            </a:endParaRPr>
          </a:p>
        </p:txBody>
      </p:sp>
      <p:cxnSp>
        <p:nvCxnSpPr>
          <p:cNvPr id="7" name="Prava linija spajanja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Prava linija spajanja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Prava linija spajanja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Prava linija spajanja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Prava linija spajanja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Prava linija spajanja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Prava linija spajanja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rava linija spajanja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Prava linija spajanja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Prava linija spajanja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rava linija spajanja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rava linija spajanja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rava linija spajanja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ugao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 dirty="0"/>
          </a:p>
        </p:txBody>
      </p:sp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r-Latn-RS" noProof="0" dirty="0" smtClean="0"/>
              <a:t>Kliknite da biste dodali naslov</a:t>
            </a:r>
            <a:endParaRPr lang="sr-Latn-RS" noProof="0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RS" noProof="0" dirty="0" smtClean="0"/>
              <a:t>Kliknite da biste dodali tekst</a:t>
            </a:r>
          </a:p>
          <a:p>
            <a:pPr lvl="1" rtl="0"/>
            <a:r>
              <a:rPr lang="sr-Latn-RS" noProof="0" dirty="0" smtClean="0"/>
              <a:t>Drugi nivo</a:t>
            </a:r>
          </a:p>
          <a:p>
            <a:pPr lvl="2" rtl="0"/>
            <a:r>
              <a:rPr lang="sr-Latn-RS" noProof="0" dirty="0" smtClean="0"/>
              <a:t>Treći nivo</a:t>
            </a:r>
          </a:p>
          <a:p>
            <a:pPr lvl="3" rtl="0"/>
            <a:r>
              <a:rPr lang="sr-Latn-RS" noProof="0" dirty="0" smtClean="0"/>
              <a:t>Četvrti nivo</a:t>
            </a:r>
          </a:p>
          <a:p>
            <a:pPr lvl="4" rtl="0"/>
            <a:r>
              <a:rPr lang="sr-Latn-RS" noProof="0" dirty="0" smtClean="0"/>
              <a:t>Peti nivo</a:t>
            </a:r>
            <a:endParaRPr lang="sr-Latn-RS" noProof="0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9DA8F13-37B4-4696-8995-C2A151AD5245}" type="datetime1">
              <a:rPr lang="sr-Latn-RS" noProof="0" smtClean="0"/>
              <a:t>7.7.2017.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r-Latn-R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sr-Latn-RS" noProof="0" smtClean="0"/>
              <a:pPr/>
              <a:t>‹#›</a:t>
            </a:fld>
            <a:endParaRPr lang="sr-Latn-RS" noProof="0" dirty="0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8" name="Čuvar mesta za tekst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sr-Latn-RS" dirty="0" smtClean="0"/>
              <a:t>Nova godina</a:t>
            </a:r>
            <a:endParaRPr lang="sr-Latn-R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4" name="Čuvar mesta za tekst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6" name="Čuvar mesta za tekst 255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7" name="Čuvar mesta za tekst 25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8" name="Čuvar mesta za tekst 25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9" name="Čuvar mesta za tekst 25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0" name="Čuvar mesta za tekst 25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1" name="Čuvar mesta za tekst 26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2" name="Čuvar mesta za tekst 26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3" name="Čuvar mesta za tekst 26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4" name="Čuvar mesta za tekst 26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5" name="Čuvar mesta za tekst 264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6" name="Čuvar mesta za tekst 265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7" name="Čuvar mesta za tekst 26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Čuvar mesta za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6" name="Čuvar mesta za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7" name="Čuvar mesta za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8" name="Čuvar mesta za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9" name="Čuvar mesta za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0" name="Čuvar mesta za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1" name="Čuvar mesta za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2" name="Čuvar mesta za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3" name="Čuvar mesta za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4" name="Čuvar mesta za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5" name="Čuvar mesta za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Čuvar mesta za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6" name="Čuvar mesta za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7" name="Čuvar mesta za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8" name="Čuvar mesta za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9" name="Čuvar mesta za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0" name="Čuvar mesta za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1" name="Čuvar mesta za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2" name="Čuvar mesta za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3" name="Čuvar mesta za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4" name="Čuvar mesta za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5" name="Čuvar mesta za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Čuvar mesta za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6" name="Čuvar mesta za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7" name="Čuvar mesta za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8" name="Čuvar mesta za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9" name="Čuvar mesta za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0" name="Čuvar mesta za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1" name="Čuvar mesta za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2" name="Čuvar mesta za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3" name="Čuvar mesta za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4" name="Čuvar mesta za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5" name="Čuvar mesta za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Čuvar mesta za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6" name="Čuvar mesta za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7" name="Čuvar mesta za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8" name="Čuvar mesta za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9" name="Čuvar mesta za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0" name="Čuvar mesta za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1" name="Čuvar mesta za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2" name="Čuvar mesta za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3" name="Čuvar mesta za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4" name="Čuvar mesta za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5" name="Čuvar mesta za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Čuvar mesta za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marL="0" indent="0" rtl="0">
              <a:lnSpc>
                <a:spcPct val="85000"/>
              </a:lnSpc>
              <a:spcBef>
                <a:spcPts val="0"/>
              </a:spcBef>
              <a:buNone/>
            </a:pPr>
            <a:endParaRPr lang="sr-Latn-R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6" name="Čuvar mesta za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7" name="Čuvar mesta za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8" name="Čuvar mesta za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9" name="Čuvar mesta za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0" name="Čuvar mesta za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1" name="Čuvar mesta za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2" name="Čuvar mesta za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3" name="Čuvar mesta za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4" name="Čuvar mesta za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5" name="Čuvar mesta za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Čuvar mesta za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6" name="Čuvar mesta za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7" name="Čuvar mesta za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8" name="Čuvar mesta za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9" name="Čuvar mesta za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0" name="Čuvar mesta za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1" name="Čuvar mesta za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2" name="Čuvar mesta za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3" name="Čuvar mesta za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4" name="Čuvar mesta za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5" name="Čuvar mesta za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Čuvar mesta za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6" name="Čuvar mesta za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7" name="Čuvar mesta za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8" name="Čuvar mesta za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9" name="Čuvar mesta za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0" name="Čuvar mesta za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1" name="Čuvar mesta za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2" name="Čuvar mesta za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3" name="Čuvar mesta za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4" name="Čuvar mesta za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5" name="Čuvar mesta za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Čuvar mesta za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6" name="Čuvar mesta za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7" name="Čuvar mesta za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8" name="Čuvar mesta za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9" name="Čuvar mesta za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0" name="Čuvar mesta za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1" name="Čuvar mesta za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2" name="Čuvar mesta za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3" name="Čuvar mesta za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4" name="Čuvar mesta za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5" name="Čuvar mesta za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Čuvar mesta za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6" name="Čuvar mesta za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7" name="Čuvar mesta za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8" name="Čuvar mesta za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9" name="Čuvar mesta za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0" name="Čuvar mesta za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1" name="Čuvar mesta za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2" name="Čuvar mesta za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3" name="Čuvar mesta za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4" name="Čuvar mesta za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5" name="Čuvar mesta za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Čuvar mesta za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5" name="Čuvar mesta za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6" name="Čuvar mesta za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7" name="Čuvar mesta za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8" name="Čuvar mesta za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9" name="Čuvar mesta za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0" name="Čuvar mesta za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1" name="Čuvar mesta za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2" name="Čuvar mesta za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3" name="Čuvar mesta za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4" name="Čuvar mesta za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5" name="Čuvar mesta za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6" name="Čuvar mesta za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7" name="Čuvar mesta za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8" name="Čuvar mesta za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9" name="Čuvar mesta za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0" name="Čuvar mesta za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1" name="Čuvar mesta za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2" name="Čuvar mesta za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3" name="Čuvar mesta za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4" name="Čuvar mesta za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5" name="Čuvar mesta za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6" name="Čuvar mesta za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7" name="Čuvar mesta za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8" name="Čuvar mesta za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9" name="Čuvar mesta za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0" name="Čuvar mesta za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1" name="Čuvar mesta za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2" name="Čuvar mesta za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3" name="Čuvar mesta za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4" name="Čuvar mesta za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5" name="Čuvar mesta za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6" name="Čuvar mesta za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7" name="Čuvar mesta za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8" name="Čuvar mesta za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9" name="Čuvar mesta za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0" name="Čuvar mesta za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1" name="Čuvar mesta za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2" name="Čuvar mesta za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3" name="Čuvar mesta za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4" name="Čuvar mesta za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5" name="Čuvar mesta za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tekst 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6" name="Čuvar mesta za tekst 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7" name="Čuvar mesta za tekst 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8" name="Čuvar mesta za tekst 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9" name="Čuvar mesta za tekst 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0" name="Čuvar mesta za tekst 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1" name="Čuvar mesta za tekst 1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2" name="Čuvar mesta za tekst 1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4" name="Čuvar mesta za tekst 1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7" name="Čuvar mesta za tekst 1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19" name="Čuvar mesta za tekst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0" name="Čuvar mesta za tekst 1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1" name="Čuvar mesta za tekst 2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2" name="Čuvar mesta za tekst 2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3" name="Čuvar mesta za tekst 2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4" name="Čuvar mesta za tekst 2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5" name="Čuvar mesta za tekst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6" name="Čuvar mesta za tekst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7" name="Čuvar mesta za tekst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8" name="Čuvar mesta za tekst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29" name="Čuvar mesta za tekst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0" name="Čuvar mesta za tekst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1" name="Čuvar mesta za tekst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2" name="Čuvar mesta za tekst 31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3" name="Čuvar mesta za tekst 32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4" name="Čuvar mesta za tekst 33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5" name="Čuvar mesta za tekst 34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6" name="Čuvar mesta za tekst 35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7" name="Čuvar mesta za tekst 36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8" name="Čuvar mesta za tekst 37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39" name="Čuvar mesta za tekst 38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0" name="Čuvar mesta za tekst 39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1" name="Čuvar mesta za tekst 40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2" name="Čuvar mesta za tekst 41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  <p:sp>
        <p:nvSpPr>
          <p:cNvPr id="43" name="Čuvar mesta za tekst 4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Veb aplikacija sezonskog kalendara za 2017. od pon. do ned.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illustrated seasonal calendar (Mon-Sun).potx" id="{D1659190-3C42-4096-A651-E7943132028D}" vid="{67F04A6F-B538-4192-B19C-A41047E42DBA}"/>
    </a:ext>
  </a:extLst>
</a:theme>
</file>

<file path=ppt/theme/theme2.xml><?xml version="1.0" encoding="utf-8"?>
<a:theme xmlns:a="http://schemas.openxmlformats.org/drawingml/2006/main" name="Office tema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14</Words>
  <Application>Microsoft Office PowerPoint</Application>
  <PresentationFormat>Projekcija na ekranu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5" baseType="lpstr">
      <vt:lpstr>Arial</vt:lpstr>
      <vt:lpstr>Georgia</vt:lpstr>
      <vt:lpstr>Veb aplikacija sezonskog kalendara za 2017. od pon. do ned.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2015-06-11T21:45:30Z</dcterms:created>
  <dcterms:modified xsi:type="dcterms:W3CDTF">2017-07-07T05:09:10Z</dcterms:modified>
  <cp:version/>
</cp:coreProperties>
</file>