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7"/>
  </p:notesMasterIdLst>
  <p:handoutMasterIdLst>
    <p:handoutMasterId r:id="rId8"/>
  </p:handoutMasterIdLst>
  <p:sldIdLst>
    <p:sldId id="257" r:id="rId5"/>
    <p:sldId id="258"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p:cViewPr varScale="1">
        <p:scale>
          <a:sx n="102" d="100"/>
          <a:sy n="102" d="100"/>
        </p:scale>
        <p:origin x="1416" y="96"/>
      </p:cViewPr>
      <p:guideLst/>
    </p:cSldViewPr>
  </p:slideViewPr>
  <p:notesTextViewPr>
    <p:cViewPr>
      <p:scale>
        <a:sx n="1" d="1"/>
        <a:sy n="1" d="1"/>
      </p:scale>
      <p:origin x="0" y="0"/>
    </p:cViewPr>
  </p:notesTextViewPr>
  <p:notesViewPr>
    <p:cSldViewPr>
      <p:cViewPr varScale="1">
        <p:scale>
          <a:sx n="89" d="100"/>
          <a:sy n="89" d="100"/>
        </p:scale>
        <p:origin x="2040"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Čuvar mesta za zaglavlj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sr-Latn-CS" sz="1200"/>
            </a:lvl1pPr>
          </a:lstStyle>
          <a:p>
            <a:endParaRPr lang="sr-Latn-CS"/>
          </a:p>
        </p:txBody>
      </p:sp>
      <p:sp>
        <p:nvSpPr>
          <p:cNvPr id="3" name="Čuvar mesta za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sr-Latn-CS" sz="1200"/>
            </a:lvl1pPr>
          </a:lstStyle>
          <a:p>
            <a:fld id="{E368A485-EBD3-4967-BA3E-F2732A75BB27}" type="datetime1">
              <a:rPr lang="sr-Latn-CS" smtClean="0"/>
              <a:t>24.09.2013.</a:t>
            </a:fld>
            <a:endParaRPr lang="sr-Latn-CS" dirty="0"/>
          </a:p>
        </p:txBody>
      </p:sp>
      <p:sp>
        <p:nvSpPr>
          <p:cNvPr id="4" name="Čuvar mesta za podnožj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sr-Latn-CS" sz="1200"/>
            </a:lvl1pPr>
          </a:lstStyle>
          <a:p>
            <a:endParaRPr lang="sr-Latn-CS" dirty="0"/>
          </a:p>
        </p:txBody>
      </p:sp>
      <p:sp>
        <p:nvSpPr>
          <p:cNvPr id="5" name="Čuvar mesta za broj slajd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sr-Latn-CS" sz="1200"/>
            </a:lvl1pPr>
          </a:lstStyle>
          <a:p>
            <a:fld id="{082D650F-38E5-40ED-AA32-287D3AC686E8}" type="slidenum">
              <a:rPr lang="sr-Latn-CS" smtClean="0"/>
              <a:t>‹#›</a:t>
            </a:fld>
            <a:endParaRPr lang="sr-Latn-CS"/>
          </a:p>
        </p:txBody>
      </p:sp>
    </p:spTree>
    <p:extLst>
      <p:ext uri="{BB962C8B-B14F-4D97-AF65-F5344CB8AC3E}">
        <p14:creationId xmlns:p14="http://schemas.microsoft.com/office/powerpoint/2010/main" val="76369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Čuvar mesta za zaglavlj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sr-Latn-CS" sz="1200"/>
            </a:lvl1pPr>
          </a:lstStyle>
          <a:p>
            <a:endParaRPr lang="sr-Latn-CS" noProof="0" dirty="0"/>
          </a:p>
        </p:txBody>
      </p:sp>
      <p:sp>
        <p:nvSpPr>
          <p:cNvPr id="3" name="Čuvar mesta za datum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sr-Latn-CS" sz="1200"/>
            </a:lvl1pPr>
          </a:lstStyle>
          <a:p>
            <a:fld id="{91BCDF8F-3B14-432C-9E3E-B7D656B7CA86}" type="datetime1">
              <a:rPr lang="sr-Latn-CS" noProof="0" smtClean="0"/>
              <a:pPr/>
              <a:t>24.09.2013.</a:t>
            </a:fld>
            <a:endParaRPr lang="sr-Latn-CS" noProof="0" dirty="0"/>
          </a:p>
        </p:txBody>
      </p:sp>
      <p:sp>
        <p:nvSpPr>
          <p:cNvPr id="4" name="Čuvar mesta za sliku slajda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sr-Latn-CS" noProof="0" dirty="0"/>
          </a:p>
        </p:txBody>
      </p:sp>
      <p:sp>
        <p:nvSpPr>
          <p:cNvPr id="5" name="Čuvar mesta za belešk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r-Latn-CS" noProof="0" dirty="0"/>
              <a:t>Kliknite da biste uredili stilove za tekst mastera</a:t>
            </a:r>
          </a:p>
          <a:p>
            <a:pPr lvl="1"/>
            <a:r>
              <a:rPr lang="sr-Latn-CS" noProof="0" dirty="0"/>
              <a:t>Drugi nivo</a:t>
            </a:r>
          </a:p>
          <a:p>
            <a:pPr lvl="2"/>
            <a:r>
              <a:rPr lang="sr-Latn-CS" noProof="0" dirty="0"/>
              <a:t>Treći nivo</a:t>
            </a:r>
          </a:p>
          <a:p>
            <a:pPr lvl="3"/>
            <a:r>
              <a:rPr lang="sr-Latn-CS" noProof="0" dirty="0"/>
              <a:t>Četvrti nivo</a:t>
            </a:r>
          </a:p>
          <a:p>
            <a:pPr lvl="4"/>
            <a:r>
              <a:rPr lang="sr-Latn-CS" noProof="0" dirty="0"/>
              <a:t>Peti nivo</a:t>
            </a:r>
          </a:p>
        </p:txBody>
      </p:sp>
      <p:sp>
        <p:nvSpPr>
          <p:cNvPr id="6" name="Čuvar mesta za podnožj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sr-Latn-CS" sz="1200"/>
            </a:lvl1pPr>
          </a:lstStyle>
          <a:p>
            <a:endParaRPr lang="sr-Latn-CS" noProof="0" dirty="0"/>
          </a:p>
        </p:txBody>
      </p:sp>
      <p:sp>
        <p:nvSpPr>
          <p:cNvPr id="7" name="Čuvar mesta za broj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sr-Latn-CS" sz="1200"/>
            </a:lvl1pPr>
          </a:lstStyle>
          <a:p>
            <a:fld id="{6DA02A30-9192-49A2-98D9-8D2828AE31E2}" type="slidenum">
              <a:rPr lang="sr-Latn-CS" noProof="0" smtClean="0"/>
              <a:t>‹#›</a:t>
            </a:fld>
            <a:endParaRPr lang="sr-Latn-CS" noProof="0" dirty="0"/>
          </a:p>
        </p:txBody>
      </p:sp>
    </p:spTree>
    <p:extLst>
      <p:ext uri="{BB962C8B-B14F-4D97-AF65-F5344CB8AC3E}">
        <p14:creationId xmlns:p14="http://schemas.microsoft.com/office/powerpoint/2010/main" val="3617972347"/>
      </p:ext>
    </p:extLst>
  </p:cSld>
  <p:clrMap bg1="lt1" tx1="dk1" bg2="lt2" tx2="dk2" accent1="accent1" accent2="accent2" accent3="accent3" accent4="accent4" accent5="accent5" accent6="accent6" hlink="hlink" folHlink="folHlink"/>
  <p:notesStyle>
    <a:lvl1pPr marL="0" algn="l" defTabSz="914400" rtl="0" eaLnBrk="1" latinLnBrk="0" hangingPunct="1">
      <a:defRPr lang="sr-Latn-CS" sz="1200" kern="1200">
        <a:solidFill>
          <a:schemeClr val="tx1"/>
        </a:solidFill>
        <a:latin typeface="+mn-lt"/>
        <a:ea typeface="+mn-ea"/>
        <a:cs typeface="+mn-cs"/>
      </a:defRPr>
    </a:lvl1pPr>
    <a:lvl2pPr marL="457200" algn="l" defTabSz="914400" rtl="0" eaLnBrk="1" latinLnBrk="0" hangingPunct="1">
      <a:defRPr lang="sr-Latn-CS" sz="1200" kern="1200">
        <a:solidFill>
          <a:schemeClr val="tx1"/>
        </a:solidFill>
        <a:latin typeface="+mn-lt"/>
        <a:ea typeface="+mn-ea"/>
        <a:cs typeface="+mn-cs"/>
      </a:defRPr>
    </a:lvl2pPr>
    <a:lvl3pPr marL="914400" algn="l" defTabSz="914400" rtl="0" eaLnBrk="1" latinLnBrk="0" hangingPunct="1">
      <a:defRPr lang="sr-Latn-CS" sz="1200" kern="1200">
        <a:solidFill>
          <a:schemeClr val="tx1"/>
        </a:solidFill>
        <a:latin typeface="+mn-lt"/>
        <a:ea typeface="+mn-ea"/>
        <a:cs typeface="+mn-cs"/>
      </a:defRPr>
    </a:lvl3pPr>
    <a:lvl4pPr marL="1371600" algn="l" defTabSz="914400" rtl="0" eaLnBrk="1" latinLnBrk="0" hangingPunct="1">
      <a:defRPr lang="sr-Latn-CS" sz="1200" kern="1200">
        <a:solidFill>
          <a:schemeClr val="tx1"/>
        </a:solidFill>
        <a:latin typeface="+mn-lt"/>
        <a:ea typeface="+mn-ea"/>
        <a:cs typeface="+mn-cs"/>
      </a:defRPr>
    </a:lvl4pPr>
    <a:lvl5pPr marL="1828800" algn="l" defTabSz="914400" rtl="0" eaLnBrk="1" latinLnBrk="0" hangingPunct="1">
      <a:defRPr lang="sr-Latn-CS" sz="1200" kern="1200">
        <a:solidFill>
          <a:schemeClr val="tx1"/>
        </a:solidFill>
        <a:latin typeface="+mn-lt"/>
        <a:ea typeface="+mn-ea"/>
        <a:cs typeface="+mn-cs"/>
      </a:defRPr>
    </a:lvl5pPr>
    <a:lvl6pPr marL="2286000" algn="l" defTabSz="914400" rtl="0" eaLnBrk="1" latinLnBrk="0" hangingPunct="1">
      <a:defRPr lang="sr-Latn-CS" sz="1200" kern="1200">
        <a:solidFill>
          <a:schemeClr val="tx1"/>
        </a:solidFill>
        <a:latin typeface="+mn-lt"/>
        <a:ea typeface="+mn-ea"/>
        <a:cs typeface="+mn-cs"/>
      </a:defRPr>
    </a:lvl6pPr>
    <a:lvl7pPr marL="2743200" algn="l" defTabSz="914400" rtl="0" eaLnBrk="1" latinLnBrk="0" hangingPunct="1">
      <a:defRPr lang="sr-Latn-CS" sz="1200" kern="1200">
        <a:solidFill>
          <a:schemeClr val="tx1"/>
        </a:solidFill>
        <a:latin typeface="+mn-lt"/>
        <a:ea typeface="+mn-ea"/>
        <a:cs typeface="+mn-cs"/>
      </a:defRPr>
    </a:lvl7pPr>
    <a:lvl8pPr marL="3200400" algn="l" defTabSz="914400" rtl="0" eaLnBrk="1" latinLnBrk="0" hangingPunct="1">
      <a:defRPr lang="sr-Latn-CS" sz="1200" kern="1200">
        <a:solidFill>
          <a:schemeClr val="tx1"/>
        </a:solidFill>
        <a:latin typeface="+mn-lt"/>
        <a:ea typeface="+mn-ea"/>
        <a:cs typeface="+mn-cs"/>
      </a:defRPr>
    </a:lvl8pPr>
    <a:lvl9pPr marL="3657600" algn="l" defTabSz="914400" rtl="0" eaLnBrk="1" latinLnBrk="0" hangingPunct="1">
      <a:defRPr lang="sr-Latn-C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Čuvar mesta za sliku slajda 1"/>
          <p:cNvSpPr>
            <a:spLocks noGrp="1" noRot="1" noChangeAspect="1"/>
          </p:cNvSpPr>
          <p:nvPr>
            <p:ph type="sldImg"/>
          </p:nvPr>
        </p:nvSpPr>
        <p:spPr/>
      </p:sp>
      <p:sp>
        <p:nvSpPr>
          <p:cNvPr id="3" name="Čuvar mesta za beleške 2"/>
          <p:cNvSpPr>
            <a:spLocks noGrp="1"/>
          </p:cNvSpPr>
          <p:nvPr>
            <p:ph type="body" idx="1"/>
          </p:nvPr>
        </p:nvSpPr>
        <p:spPr/>
        <p:txBody>
          <a:bodyPr/>
          <a:lstStyle/>
          <a:p>
            <a:r>
              <a:rPr lang="sr-Latn-CS" dirty="0"/>
              <a:t>Da biste promenili ovu brošuru, zamenite naš uzorak sadržaja sa vašim sadržajem. Ili, ako biste radije da počnete od nule, pritisnite dugme „Novi slajd“ na kartici „Početka“ da biste umetnuli novu stranicu. Zatim unesite tekst i slike</a:t>
            </a:r>
            <a:r>
              <a:rPr lang="sr-Latn-CS" baseline="0" dirty="0"/>
              <a:t> u prazne čuvare mesta. Ako vam je potrebno više čuvara mesta za tekst za naslove, podnaslove i telo, kopirajte neki od postojećih čuvara mesta, a zatim prevucite novi na mesto.</a:t>
            </a:r>
            <a:endParaRPr lang="sr-Latn-CS" dirty="0"/>
          </a:p>
          <a:p>
            <a:endParaRPr lang="sr-Latn-CS" dirty="0"/>
          </a:p>
        </p:txBody>
      </p:sp>
      <p:sp>
        <p:nvSpPr>
          <p:cNvPr id="4" name="Čuvar mesta za broj slajda 3"/>
          <p:cNvSpPr>
            <a:spLocks noGrp="1"/>
          </p:cNvSpPr>
          <p:nvPr>
            <p:ph type="sldNum" sz="quarter" idx="10"/>
          </p:nvPr>
        </p:nvSpPr>
        <p:spPr/>
        <p:txBody>
          <a:bodyPr/>
          <a:lstStyle/>
          <a:p>
            <a:fld id="{6DA02A30-9192-49A2-98D9-8D2828AE31E2}" type="slidenum">
              <a:rPr lang="sr-Latn-CS" smtClean="0"/>
              <a:t>1</a:t>
            </a:fld>
            <a:endParaRPr lang="sr-Latn-CS"/>
          </a:p>
        </p:txBody>
      </p:sp>
    </p:spTree>
    <p:extLst>
      <p:ext uri="{BB962C8B-B14F-4D97-AF65-F5344CB8AC3E}">
        <p14:creationId xmlns:p14="http://schemas.microsoft.com/office/powerpoint/2010/main" val="4232429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Čuvar mesta za sliku slajda 1"/>
          <p:cNvSpPr>
            <a:spLocks noGrp="1" noRot="1" noChangeAspect="1"/>
          </p:cNvSpPr>
          <p:nvPr>
            <p:ph type="sldImg"/>
          </p:nvPr>
        </p:nvSpPr>
        <p:spPr/>
      </p:sp>
      <p:sp>
        <p:nvSpPr>
          <p:cNvPr id="3" name="Čuvar mesta za beleške 2"/>
          <p:cNvSpPr>
            <a:spLocks noGrp="1"/>
          </p:cNvSpPr>
          <p:nvPr>
            <p:ph type="body" idx="1"/>
          </p:nvPr>
        </p:nvSpPr>
        <p:spPr/>
        <p:txBody>
          <a:bodyPr/>
          <a:lstStyle/>
          <a:p>
            <a:endParaRPr lang="sr-Latn-CS"/>
          </a:p>
        </p:txBody>
      </p:sp>
      <p:sp>
        <p:nvSpPr>
          <p:cNvPr id="4" name="Čuvar mesta za broj slajda 3"/>
          <p:cNvSpPr>
            <a:spLocks noGrp="1"/>
          </p:cNvSpPr>
          <p:nvPr>
            <p:ph type="sldNum" sz="quarter" idx="10"/>
          </p:nvPr>
        </p:nvSpPr>
        <p:spPr/>
        <p:txBody>
          <a:bodyPr/>
          <a:lstStyle/>
          <a:p>
            <a:fld id="{6DA02A30-9192-49A2-98D9-8D2828AE31E2}" type="slidenum">
              <a:rPr lang="sr-Latn-CS" smtClean="0"/>
              <a:t>2</a:t>
            </a:fld>
            <a:endParaRPr lang="sr-Latn-CS"/>
          </a:p>
        </p:txBody>
      </p:sp>
    </p:spTree>
    <p:extLst>
      <p:ext uri="{BB962C8B-B14F-4D97-AF65-F5344CB8AC3E}">
        <p14:creationId xmlns:p14="http://schemas.microsoft.com/office/powerpoint/2010/main" val="1849825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Izvan">
    <p:spTree>
      <p:nvGrpSpPr>
        <p:cNvPr id="1" name=""/>
        <p:cNvGrpSpPr/>
        <p:nvPr/>
      </p:nvGrpSpPr>
      <p:grpSpPr>
        <a:xfrm>
          <a:off x="0" y="0"/>
          <a:ext cx="0" cy="0"/>
          <a:chOff x="0" y="0"/>
          <a:chExt cx="0" cy="0"/>
        </a:xfrm>
      </p:grpSpPr>
      <p:sp>
        <p:nvSpPr>
          <p:cNvPr id="9" name="Pravougaonik 8"/>
          <p:cNvSpPr/>
          <p:nvPr/>
        </p:nvSpPr>
        <p:spPr>
          <a:xfrm>
            <a:off x="7165848" y="4343399"/>
            <a:ext cx="2432304" cy="2971801"/>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CS"/>
          </a:p>
        </p:txBody>
      </p:sp>
      <p:sp>
        <p:nvSpPr>
          <p:cNvPr id="13" name="Čuvar mesta za sliku 11"/>
          <p:cNvSpPr>
            <a:spLocks noGrp="1"/>
          </p:cNvSpPr>
          <p:nvPr>
            <p:ph type="pic" sz="quarter" idx="11"/>
          </p:nvPr>
        </p:nvSpPr>
        <p:spPr>
          <a:xfrm>
            <a:off x="457200" y="457200"/>
            <a:ext cx="2428875" cy="2286000"/>
          </a:xfrm>
          <a:solidFill>
            <a:schemeClr val="bg2"/>
          </a:solidFill>
        </p:spPr>
        <p:txBody>
          <a:bodyPr tIns="274320">
            <a:normAutofit/>
          </a:bodyPr>
          <a:lstStyle>
            <a:lvl1pPr marL="0" indent="0" algn="ctr" latinLnBrk="0">
              <a:buNone/>
              <a:defRPr lang="sr-Latn-CS" sz="1400"/>
            </a:lvl1pPr>
          </a:lstStyle>
          <a:p>
            <a:endParaRPr lang="sr-Latn-CS"/>
          </a:p>
        </p:txBody>
      </p:sp>
      <p:sp>
        <p:nvSpPr>
          <p:cNvPr id="28" name="Čuvar mesta za tekst 25"/>
          <p:cNvSpPr>
            <a:spLocks noGrp="1"/>
          </p:cNvSpPr>
          <p:nvPr>
            <p:ph type="body" sz="quarter" idx="15" hasCustomPrompt="1"/>
          </p:nvPr>
        </p:nvSpPr>
        <p:spPr>
          <a:xfrm>
            <a:off x="457200" y="2891409"/>
            <a:ext cx="2428875" cy="274320"/>
          </a:xfrm>
        </p:spPr>
        <p:txBody>
          <a:bodyPr>
            <a:noAutofit/>
          </a:bodyPr>
          <a:lstStyle>
            <a:lvl1pPr marL="0" indent="0" latinLnBrk="0">
              <a:lnSpc>
                <a:spcPct val="100000"/>
              </a:lnSpc>
              <a:spcBef>
                <a:spcPts val="0"/>
              </a:spcBef>
              <a:buNone/>
              <a:defRPr lang="sr-Latn-CS" sz="900" b="0" i="1" baseline="0">
                <a:latin typeface="+mn-lt"/>
              </a:defRPr>
            </a:lvl1pPr>
            <a:lvl2pPr marL="0" indent="0" latinLnBrk="0">
              <a:lnSpc>
                <a:spcPct val="100000"/>
              </a:lnSpc>
              <a:spcBef>
                <a:spcPts val="1000"/>
              </a:spcBef>
              <a:buNone/>
              <a:defRPr lang="sr-Latn-CS" sz="1000"/>
            </a:lvl2pPr>
            <a:lvl3pPr marL="0" indent="0" latinLnBrk="0">
              <a:lnSpc>
                <a:spcPct val="100000"/>
              </a:lnSpc>
              <a:spcBef>
                <a:spcPts val="1000"/>
              </a:spcBef>
              <a:buNone/>
              <a:defRPr lang="sr-Latn-CS" sz="1000"/>
            </a:lvl3pPr>
            <a:lvl4pPr marL="0" indent="0" latinLnBrk="0">
              <a:lnSpc>
                <a:spcPct val="100000"/>
              </a:lnSpc>
              <a:spcBef>
                <a:spcPts val="1000"/>
              </a:spcBef>
              <a:buNone/>
              <a:defRPr lang="sr-Latn-CS" sz="1000"/>
            </a:lvl4pPr>
            <a:lvl5pPr marL="0" indent="0" latinLnBrk="0">
              <a:lnSpc>
                <a:spcPct val="100000"/>
              </a:lnSpc>
              <a:spcBef>
                <a:spcPts val="1000"/>
              </a:spcBef>
              <a:buNone/>
              <a:defRPr lang="sr-Latn-CS" sz="1000"/>
            </a:lvl5pPr>
          </a:lstStyle>
          <a:p>
            <a:pPr lvl="0"/>
            <a:r>
              <a:rPr lang="sr-Latn-CS" dirty="0"/>
              <a:t>[Unesite natpis za fotografiju]</a:t>
            </a:r>
          </a:p>
        </p:txBody>
      </p:sp>
      <p:sp>
        <p:nvSpPr>
          <p:cNvPr id="27" name="Čuvar mesta za tekst 25"/>
          <p:cNvSpPr>
            <a:spLocks noGrp="1"/>
          </p:cNvSpPr>
          <p:nvPr>
            <p:ph type="body" sz="quarter" idx="14" hasCustomPrompt="1"/>
          </p:nvPr>
        </p:nvSpPr>
        <p:spPr>
          <a:xfrm>
            <a:off x="457200" y="3241167"/>
            <a:ext cx="2428875" cy="457200"/>
          </a:xfrm>
        </p:spPr>
        <p:txBody>
          <a:bodyPr>
            <a:noAutofit/>
          </a:bodyPr>
          <a:lstStyle>
            <a:lvl1pPr marL="0" indent="0" latinLnBrk="0">
              <a:lnSpc>
                <a:spcPct val="100000"/>
              </a:lnSpc>
              <a:spcBef>
                <a:spcPts val="0"/>
              </a:spcBef>
              <a:buNone/>
              <a:defRPr lang="sr-Latn-CS" sz="1200" b="1" baseline="0">
                <a:latin typeface="+mj-lt"/>
              </a:defRPr>
            </a:lvl1pPr>
            <a:lvl2pPr marL="0" indent="0" latinLnBrk="0">
              <a:lnSpc>
                <a:spcPct val="100000"/>
              </a:lnSpc>
              <a:spcBef>
                <a:spcPts val="1000"/>
              </a:spcBef>
              <a:buNone/>
              <a:defRPr lang="sr-Latn-CS" sz="1000"/>
            </a:lvl2pPr>
            <a:lvl3pPr marL="0" indent="0" latinLnBrk="0">
              <a:lnSpc>
                <a:spcPct val="100000"/>
              </a:lnSpc>
              <a:spcBef>
                <a:spcPts val="1000"/>
              </a:spcBef>
              <a:buNone/>
              <a:defRPr lang="sr-Latn-CS" sz="1000"/>
            </a:lvl3pPr>
            <a:lvl4pPr marL="0" indent="0" latinLnBrk="0">
              <a:lnSpc>
                <a:spcPct val="100000"/>
              </a:lnSpc>
              <a:spcBef>
                <a:spcPts val="1000"/>
              </a:spcBef>
              <a:buNone/>
              <a:defRPr lang="sr-Latn-CS" sz="1000"/>
            </a:lvl4pPr>
            <a:lvl5pPr marL="0" indent="0" latinLnBrk="0">
              <a:lnSpc>
                <a:spcPct val="100000"/>
              </a:lnSpc>
              <a:spcBef>
                <a:spcPts val="1000"/>
              </a:spcBef>
              <a:buNone/>
              <a:defRPr lang="sr-Latn-CS" sz="1000"/>
            </a:lvl5pPr>
          </a:lstStyle>
          <a:p>
            <a:pPr lvl="0"/>
            <a:r>
              <a:rPr lang="sr-Latn-CS" dirty="0"/>
              <a:t>Kako da počnete sa radom na ovom predlošku?</a:t>
            </a:r>
          </a:p>
        </p:txBody>
      </p:sp>
      <p:sp>
        <p:nvSpPr>
          <p:cNvPr id="26" name="Čuvar mesta za tekst 25"/>
          <p:cNvSpPr>
            <a:spLocks noGrp="1"/>
          </p:cNvSpPr>
          <p:nvPr>
            <p:ph type="body" sz="quarter" idx="13" hasCustomPrompt="1"/>
          </p:nvPr>
        </p:nvSpPr>
        <p:spPr>
          <a:xfrm>
            <a:off x="457199" y="3677412"/>
            <a:ext cx="2428875" cy="408813"/>
          </a:xfrm>
        </p:spPr>
        <p:txBody>
          <a:bodyPr>
            <a:noAutofit/>
          </a:bodyPr>
          <a:lstStyle>
            <a:lvl1pPr marL="0" indent="0" latinLnBrk="0">
              <a:lnSpc>
                <a:spcPct val="100000"/>
              </a:lnSpc>
              <a:spcBef>
                <a:spcPts val="0"/>
              </a:spcBef>
              <a:buNone/>
              <a:defRPr lang="sr-Latn-CS" sz="1000" baseline="0"/>
            </a:lvl1pPr>
            <a:lvl2pPr marL="0" indent="0" latinLnBrk="0">
              <a:lnSpc>
                <a:spcPct val="100000"/>
              </a:lnSpc>
              <a:spcBef>
                <a:spcPts val="1000"/>
              </a:spcBef>
              <a:buNone/>
              <a:defRPr lang="sr-Latn-CS" sz="1000"/>
            </a:lvl2pPr>
            <a:lvl3pPr marL="0" indent="0" latinLnBrk="0">
              <a:lnSpc>
                <a:spcPct val="100000"/>
              </a:lnSpc>
              <a:spcBef>
                <a:spcPts val="1000"/>
              </a:spcBef>
              <a:buNone/>
              <a:defRPr lang="sr-Latn-CS" sz="1000"/>
            </a:lvl3pPr>
            <a:lvl4pPr marL="0" indent="0" latinLnBrk="0">
              <a:lnSpc>
                <a:spcPct val="100000"/>
              </a:lnSpc>
              <a:spcBef>
                <a:spcPts val="1000"/>
              </a:spcBef>
              <a:buNone/>
              <a:defRPr lang="sr-Latn-CS" sz="1000"/>
            </a:lvl4pPr>
            <a:lvl5pPr marL="0" indent="0" latinLnBrk="0">
              <a:lnSpc>
                <a:spcPct val="100000"/>
              </a:lnSpc>
              <a:spcBef>
                <a:spcPts val="1000"/>
              </a:spcBef>
              <a:buNone/>
              <a:defRPr lang="sr-Latn-CS" sz="1000"/>
            </a:lvl5pPr>
          </a:lstStyle>
          <a:p>
            <a:pPr lvl="0"/>
            <a:r>
              <a:rPr lang="sr-Latn-CS" dirty="0"/>
              <a:t>Ovu novu, profesionalnu brošuru možete koristiti takvu kakva jeste ili je možete lako prilagoditi.</a:t>
            </a:r>
          </a:p>
        </p:txBody>
      </p:sp>
      <p:sp>
        <p:nvSpPr>
          <p:cNvPr id="23" name="Čuvar mesta za tekst 22"/>
          <p:cNvSpPr>
            <a:spLocks noGrp="1"/>
          </p:cNvSpPr>
          <p:nvPr>
            <p:ph type="body" sz="quarter" idx="12" hasCustomPrompt="1"/>
          </p:nvPr>
        </p:nvSpPr>
        <p:spPr>
          <a:xfrm>
            <a:off x="457200" y="4152901"/>
            <a:ext cx="2428875" cy="3162299"/>
          </a:xfrm>
        </p:spPr>
        <p:txBody>
          <a:bodyPr>
            <a:noAutofit/>
          </a:bodyPr>
          <a:lstStyle>
            <a:lvl1pPr marL="182880" indent="-182880" latinLnBrk="0">
              <a:lnSpc>
                <a:spcPct val="120000"/>
              </a:lnSpc>
              <a:spcBef>
                <a:spcPts val="1000"/>
              </a:spcBef>
              <a:defRPr lang="sr-Latn-CS" sz="800" baseline="0"/>
            </a:lvl1pPr>
            <a:lvl2pPr marL="228600" indent="-114300" latinLnBrk="0">
              <a:lnSpc>
                <a:spcPct val="100000"/>
              </a:lnSpc>
              <a:spcBef>
                <a:spcPts val="800"/>
              </a:spcBef>
              <a:defRPr lang="sr-Latn-CS" sz="900"/>
            </a:lvl2pPr>
            <a:lvl3pPr marL="342900" indent="-114300" latinLnBrk="0">
              <a:lnSpc>
                <a:spcPct val="100000"/>
              </a:lnSpc>
              <a:spcBef>
                <a:spcPts val="600"/>
              </a:spcBef>
              <a:defRPr lang="sr-Latn-CS" sz="800"/>
            </a:lvl3pPr>
            <a:lvl4pPr marL="457200" indent="-114300" latinLnBrk="0">
              <a:lnSpc>
                <a:spcPct val="100000"/>
              </a:lnSpc>
              <a:spcBef>
                <a:spcPts val="600"/>
              </a:spcBef>
              <a:defRPr lang="sr-Latn-CS" sz="700"/>
            </a:lvl4pPr>
            <a:lvl5pPr marL="571500" indent="-114300" latinLnBrk="0">
              <a:lnSpc>
                <a:spcPct val="100000"/>
              </a:lnSpc>
              <a:spcBef>
                <a:spcPts val="600"/>
              </a:spcBef>
              <a:defRPr lang="sr-Latn-CS" sz="700"/>
            </a:lvl5pPr>
          </a:lstStyle>
          <a:p>
            <a:pPr lvl="0"/>
            <a:r>
              <a:rPr lang="sr-Latn-CS" dirty="0"/>
              <a:t>Uključili smo nekoliko saveta u predložak kako bismo vam pomogli na početku.</a:t>
            </a:r>
            <a:r>
              <a:rPr dirty="0"/>
              <a:t/>
            </a:r>
            <a:br>
              <a:rPr dirty="0"/>
            </a:br>
            <a:r>
              <a:rPr lang="sr-Latn-CS" dirty="0"/>
              <a:t>Da biste tekst saveta zamenili sopstvenim (kao što je ovaj), jednostavno ga izaberite i unesite sopstveni.</a:t>
            </a:r>
            <a:r>
              <a:rPr dirty="0"/>
              <a:t/>
            </a:r>
            <a:br>
              <a:rPr dirty="0"/>
            </a:br>
            <a:r>
              <a:rPr lang="sr-Latn-CS" dirty="0"/>
              <a:t>Da biste zamenili fotografije u brošuri, izaberite sliku i izbrišite je. Zatim koristite ikonu „Umetni sliku“ u čuvaru mesta da biste umetnuli svoju fotografiju.</a:t>
            </a:r>
            <a:r>
              <a:rPr dirty="0"/>
              <a:t/>
            </a:r>
            <a:br>
              <a:rPr dirty="0"/>
            </a:br>
            <a:r>
              <a:rPr lang="sr-Latn-CS" dirty="0"/>
              <a:t>Da biste promenili logotip u sopstveni, izaberite sliku „zameni LOGOTIPOM“ i odaberite stavku „Promena slike“ na kartici „Formatiranje alatki za slike“.</a:t>
            </a:r>
          </a:p>
        </p:txBody>
      </p:sp>
      <p:sp>
        <p:nvSpPr>
          <p:cNvPr id="29" name="Čuvar mesta za tekst 25"/>
          <p:cNvSpPr>
            <a:spLocks noGrp="1"/>
          </p:cNvSpPr>
          <p:nvPr>
            <p:ph type="body" sz="quarter" idx="16" hasCustomPrompt="1"/>
          </p:nvPr>
        </p:nvSpPr>
        <p:spPr>
          <a:xfrm>
            <a:off x="3813820" y="609600"/>
            <a:ext cx="2428875" cy="457200"/>
          </a:xfrm>
        </p:spPr>
        <p:txBody>
          <a:bodyPr>
            <a:noAutofit/>
          </a:bodyPr>
          <a:lstStyle>
            <a:lvl1pPr marL="0" indent="0" latinLnBrk="0">
              <a:lnSpc>
                <a:spcPct val="90000"/>
              </a:lnSpc>
              <a:spcBef>
                <a:spcPts val="0"/>
              </a:spcBef>
              <a:buNone/>
              <a:defRPr lang="sr-Latn-CS" sz="2000" b="1" baseline="0">
                <a:solidFill>
                  <a:schemeClr val="accent2">
                    <a:lumMod val="75000"/>
                  </a:schemeClr>
                </a:solidFill>
                <a:latin typeface="+mj-lt"/>
              </a:defRPr>
            </a:lvl1pPr>
            <a:lvl2pPr marL="0" indent="0" latinLnBrk="0">
              <a:lnSpc>
                <a:spcPct val="100000"/>
              </a:lnSpc>
              <a:spcBef>
                <a:spcPts val="1000"/>
              </a:spcBef>
              <a:buNone/>
              <a:defRPr lang="sr-Latn-CS" sz="1000"/>
            </a:lvl2pPr>
            <a:lvl3pPr marL="0" indent="0" latinLnBrk="0">
              <a:lnSpc>
                <a:spcPct val="100000"/>
              </a:lnSpc>
              <a:spcBef>
                <a:spcPts val="1000"/>
              </a:spcBef>
              <a:buNone/>
              <a:defRPr lang="sr-Latn-CS" sz="1000"/>
            </a:lvl3pPr>
            <a:lvl4pPr marL="0" indent="0" latinLnBrk="0">
              <a:lnSpc>
                <a:spcPct val="100000"/>
              </a:lnSpc>
              <a:spcBef>
                <a:spcPts val="1000"/>
              </a:spcBef>
              <a:buNone/>
              <a:defRPr lang="sr-Latn-CS" sz="1000"/>
            </a:lvl4pPr>
            <a:lvl5pPr marL="0" indent="0" latinLnBrk="0">
              <a:lnSpc>
                <a:spcPct val="100000"/>
              </a:lnSpc>
              <a:spcBef>
                <a:spcPts val="1000"/>
              </a:spcBef>
              <a:buNone/>
              <a:defRPr lang="sr-Latn-CS" sz="1000"/>
            </a:lvl5pPr>
          </a:lstStyle>
          <a:p>
            <a:pPr lvl="0"/>
            <a:r>
              <a:rPr lang="sr-Latn-CS"/>
              <a:t>Ko smo mi</a:t>
            </a:r>
          </a:p>
        </p:txBody>
      </p:sp>
      <p:sp>
        <p:nvSpPr>
          <p:cNvPr id="30" name="Čuvar mesta za tekst 25"/>
          <p:cNvSpPr>
            <a:spLocks noGrp="1"/>
          </p:cNvSpPr>
          <p:nvPr>
            <p:ph type="body" sz="quarter" idx="17" hasCustomPrompt="1"/>
          </p:nvPr>
        </p:nvSpPr>
        <p:spPr>
          <a:xfrm>
            <a:off x="3813820" y="1082040"/>
            <a:ext cx="2428875" cy="228600"/>
          </a:xfrm>
        </p:spPr>
        <p:txBody>
          <a:bodyPr>
            <a:noAutofit/>
          </a:bodyPr>
          <a:lstStyle>
            <a:lvl1pPr marL="0" indent="0" latinLnBrk="0">
              <a:lnSpc>
                <a:spcPct val="100000"/>
              </a:lnSpc>
              <a:spcBef>
                <a:spcPts val="0"/>
              </a:spcBef>
              <a:buNone/>
              <a:defRPr lang="sr-Latn-CS" sz="1200" b="1" baseline="0">
                <a:latin typeface="+mj-lt"/>
              </a:defRPr>
            </a:lvl1pPr>
            <a:lvl2pPr marL="0" indent="0" latinLnBrk="0">
              <a:lnSpc>
                <a:spcPct val="100000"/>
              </a:lnSpc>
              <a:spcBef>
                <a:spcPts val="1000"/>
              </a:spcBef>
              <a:buNone/>
              <a:defRPr lang="sr-Latn-CS" sz="1000"/>
            </a:lvl2pPr>
            <a:lvl3pPr marL="0" indent="0" latinLnBrk="0">
              <a:lnSpc>
                <a:spcPct val="100000"/>
              </a:lnSpc>
              <a:spcBef>
                <a:spcPts val="1000"/>
              </a:spcBef>
              <a:buNone/>
              <a:defRPr lang="sr-Latn-CS" sz="1000"/>
            </a:lvl3pPr>
            <a:lvl4pPr marL="0" indent="0" latinLnBrk="0">
              <a:lnSpc>
                <a:spcPct val="100000"/>
              </a:lnSpc>
              <a:spcBef>
                <a:spcPts val="1000"/>
              </a:spcBef>
              <a:buNone/>
              <a:defRPr lang="sr-Latn-CS" sz="1000"/>
            </a:lvl4pPr>
            <a:lvl5pPr marL="0" indent="0" latinLnBrk="0">
              <a:lnSpc>
                <a:spcPct val="100000"/>
              </a:lnSpc>
              <a:spcBef>
                <a:spcPts val="1000"/>
              </a:spcBef>
              <a:buNone/>
              <a:defRPr lang="sr-Latn-CS" sz="1000"/>
            </a:lvl5pPr>
          </a:lstStyle>
          <a:p>
            <a:pPr lvl="0"/>
            <a:r>
              <a:rPr lang="sr-Latn-CS"/>
              <a:t>O nama</a:t>
            </a:r>
          </a:p>
        </p:txBody>
      </p:sp>
      <p:sp>
        <p:nvSpPr>
          <p:cNvPr id="45" name="Čuvar mesta za tekst 25"/>
          <p:cNvSpPr>
            <a:spLocks noGrp="1"/>
          </p:cNvSpPr>
          <p:nvPr>
            <p:ph type="body" sz="quarter" idx="24" hasCustomPrompt="1"/>
          </p:nvPr>
        </p:nvSpPr>
        <p:spPr>
          <a:xfrm>
            <a:off x="3813820" y="1342644"/>
            <a:ext cx="2428875" cy="880809"/>
          </a:xfrm>
        </p:spPr>
        <p:txBody>
          <a:bodyPr>
            <a:noAutofit/>
          </a:bodyPr>
          <a:lstStyle>
            <a:lvl1pPr marL="0" indent="0" latinLnBrk="0">
              <a:lnSpc>
                <a:spcPct val="120000"/>
              </a:lnSpc>
              <a:spcBef>
                <a:spcPts val="0"/>
              </a:spcBef>
              <a:buNone/>
              <a:defRPr lang="sr-Latn-CS" sz="1000" baseline="0"/>
            </a:lvl1pPr>
            <a:lvl2pPr marL="0" indent="0" latinLnBrk="0">
              <a:lnSpc>
                <a:spcPct val="100000"/>
              </a:lnSpc>
              <a:spcBef>
                <a:spcPts val="1000"/>
              </a:spcBef>
              <a:buNone/>
              <a:defRPr lang="sr-Latn-CS" sz="1000"/>
            </a:lvl2pPr>
            <a:lvl3pPr marL="0" indent="0" latinLnBrk="0">
              <a:lnSpc>
                <a:spcPct val="100000"/>
              </a:lnSpc>
              <a:spcBef>
                <a:spcPts val="1000"/>
              </a:spcBef>
              <a:buNone/>
              <a:defRPr lang="sr-Latn-CS" sz="1000"/>
            </a:lvl3pPr>
            <a:lvl4pPr marL="0" indent="0" latinLnBrk="0">
              <a:lnSpc>
                <a:spcPct val="100000"/>
              </a:lnSpc>
              <a:spcBef>
                <a:spcPts val="1000"/>
              </a:spcBef>
              <a:buNone/>
              <a:defRPr lang="sr-Latn-CS" sz="1000"/>
            </a:lvl4pPr>
            <a:lvl5pPr marL="0" indent="0" latinLnBrk="0">
              <a:lnSpc>
                <a:spcPct val="100000"/>
              </a:lnSpc>
              <a:spcBef>
                <a:spcPts val="1000"/>
              </a:spcBef>
              <a:buNone/>
              <a:defRPr lang="sr-Latn-CS" sz="1000"/>
            </a:lvl5pPr>
          </a:lstStyle>
          <a:p>
            <a:pPr>
              <a:lnSpc>
                <a:spcPct val="120000"/>
              </a:lnSpc>
            </a:pPr>
            <a:r>
              <a:rPr lang="sr-Latn-CS" sz="1000" b="0" cap="none" baseline="0" dirty="0">
                <a:solidFill>
                  <a:schemeClr val="tx1"/>
                </a:solidFill>
                <a:latin typeface="+mn-lt"/>
              </a:rPr>
              <a:t>Ovo je mesto za kratku usmenu prezentaciju. Kad biste imali samo nekoliko sekundi da nekome predstavite svoje proizvode ili usluge, šta biste rekli?</a:t>
            </a:r>
          </a:p>
        </p:txBody>
      </p:sp>
      <p:sp>
        <p:nvSpPr>
          <p:cNvPr id="32" name="Čuvar mesta za tekst 25"/>
          <p:cNvSpPr>
            <a:spLocks noGrp="1"/>
          </p:cNvSpPr>
          <p:nvPr>
            <p:ph type="body" sz="quarter" idx="19" hasCustomPrompt="1"/>
          </p:nvPr>
        </p:nvSpPr>
        <p:spPr>
          <a:xfrm>
            <a:off x="3813820" y="2287906"/>
            <a:ext cx="2428875" cy="228600"/>
          </a:xfrm>
        </p:spPr>
        <p:txBody>
          <a:bodyPr>
            <a:noAutofit/>
          </a:bodyPr>
          <a:lstStyle>
            <a:lvl1pPr marL="0" indent="0" latinLnBrk="0">
              <a:lnSpc>
                <a:spcPct val="100000"/>
              </a:lnSpc>
              <a:spcBef>
                <a:spcPts val="0"/>
              </a:spcBef>
              <a:buNone/>
              <a:defRPr lang="sr-Latn-CS" sz="1200" b="1" baseline="0">
                <a:latin typeface="+mj-lt"/>
              </a:defRPr>
            </a:lvl1pPr>
            <a:lvl2pPr marL="0" indent="0" latinLnBrk="0">
              <a:lnSpc>
                <a:spcPct val="100000"/>
              </a:lnSpc>
              <a:spcBef>
                <a:spcPts val="1000"/>
              </a:spcBef>
              <a:buNone/>
              <a:defRPr lang="sr-Latn-CS" sz="1000"/>
            </a:lvl2pPr>
            <a:lvl3pPr marL="0" indent="0" latinLnBrk="0">
              <a:lnSpc>
                <a:spcPct val="100000"/>
              </a:lnSpc>
              <a:spcBef>
                <a:spcPts val="1000"/>
              </a:spcBef>
              <a:buNone/>
              <a:defRPr lang="sr-Latn-CS" sz="1000"/>
            </a:lvl3pPr>
            <a:lvl4pPr marL="0" indent="0" latinLnBrk="0">
              <a:lnSpc>
                <a:spcPct val="100000"/>
              </a:lnSpc>
              <a:spcBef>
                <a:spcPts val="1000"/>
              </a:spcBef>
              <a:buNone/>
              <a:defRPr lang="sr-Latn-CS" sz="1000"/>
            </a:lvl4pPr>
            <a:lvl5pPr marL="0" indent="0" latinLnBrk="0">
              <a:lnSpc>
                <a:spcPct val="100000"/>
              </a:lnSpc>
              <a:spcBef>
                <a:spcPts val="1000"/>
              </a:spcBef>
              <a:buNone/>
              <a:defRPr lang="sr-Latn-CS" sz="1000"/>
            </a:lvl5pPr>
          </a:lstStyle>
          <a:p>
            <a:pPr lvl="0"/>
            <a:r>
              <a:rPr lang="sr-Latn-CS"/>
              <a:t>Obratite nam se</a:t>
            </a:r>
          </a:p>
        </p:txBody>
      </p:sp>
      <p:sp>
        <p:nvSpPr>
          <p:cNvPr id="33" name="Čuvar mesta za tekst 25"/>
          <p:cNvSpPr>
            <a:spLocks noGrp="1"/>
          </p:cNvSpPr>
          <p:nvPr>
            <p:ph type="body" sz="quarter" idx="20" hasCustomPrompt="1"/>
          </p:nvPr>
        </p:nvSpPr>
        <p:spPr>
          <a:xfrm>
            <a:off x="3813820" y="2538985"/>
            <a:ext cx="2428875" cy="670940"/>
          </a:xfrm>
        </p:spPr>
        <p:txBody>
          <a:bodyPr>
            <a:noAutofit/>
          </a:bodyPr>
          <a:lstStyle>
            <a:lvl1pPr marL="0" indent="0" latinLnBrk="0">
              <a:lnSpc>
                <a:spcPct val="100000"/>
              </a:lnSpc>
              <a:spcBef>
                <a:spcPts val="0"/>
              </a:spcBef>
              <a:buNone/>
              <a:defRPr lang="sr-Latn-CS" sz="1000" baseline="0"/>
            </a:lvl1pPr>
            <a:lvl2pPr marL="0" indent="0" latinLnBrk="0">
              <a:lnSpc>
                <a:spcPct val="100000"/>
              </a:lnSpc>
              <a:spcBef>
                <a:spcPts val="1000"/>
              </a:spcBef>
              <a:buNone/>
              <a:defRPr lang="sr-Latn-CS" sz="1000"/>
            </a:lvl2pPr>
            <a:lvl3pPr marL="0" indent="0" latinLnBrk="0">
              <a:lnSpc>
                <a:spcPct val="100000"/>
              </a:lnSpc>
              <a:spcBef>
                <a:spcPts val="1000"/>
              </a:spcBef>
              <a:buNone/>
              <a:defRPr lang="sr-Latn-CS" sz="1000"/>
            </a:lvl3pPr>
            <a:lvl4pPr marL="0" indent="0" latinLnBrk="0">
              <a:lnSpc>
                <a:spcPct val="100000"/>
              </a:lnSpc>
              <a:spcBef>
                <a:spcPts val="1000"/>
              </a:spcBef>
              <a:buNone/>
              <a:defRPr lang="sr-Latn-CS" sz="1000"/>
            </a:lvl4pPr>
            <a:lvl5pPr marL="0" indent="0" latinLnBrk="0">
              <a:lnSpc>
                <a:spcPct val="100000"/>
              </a:lnSpc>
              <a:spcBef>
                <a:spcPts val="1000"/>
              </a:spcBef>
              <a:buNone/>
              <a:defRPr lang="sr-Latn-CS" sz="1000"/>
            </a:lvl5pPr>
          </a:lstStyle>
          <a:p>
            <a:pPr>
              <a:lnSpc>
                <a:spcPct val="120000"/>
              </a:lnSpc>
            </a:pPr>
            <a:r>
              <a:rPr lang="sr-Latn-CS" sz="1000" b="0" cap="none" baseline="0" dirty="0">
                <a:solidFill>
                  <a:schemeClr val="tx1"/>
                </a:solidFill>
                <a:latin typeface="+mn-lt"/>
              </a:rPr>
              <a:t>Telefon: [Telefon]</a:t>
            </a:r>
            <a:br>
              <a:rPr lang="sr-Latn-CS" sz="1000" b="0" cap="none" baseline="0" dirty="0">
                <a:solidFill>
                  <a:schemeClr val="tx1"/>
                </a:solidFill>
                <a:latin typeface="+mn-lt"/>
              </a:rPr>
            </a:br>
            <a:r>
              <a:rPr lang="sr-Latn-CS" sz="1000" b="0" cap="none" baseline="0" dirty="0">
                <a:solidFill>
                  <a:schemeClr val="tx1"/>
                </a:solidFill>
                <a:latin typeface="+mn-lt"/>
              </a:rPr>
              <a:t>E-adresa: [E-adresa]</a:t>
            </a:r>
            <a:br>
              <a:rPr lang="sr-Latn-CS" sz="1000" b="0" cap="none" baseline="0" dirty="0">
                <a:solidFill>
                  <a:schemeClr val="tx1"/>
                </a:solidFill>
                <a:latin typeface="+mn-lt"/>
              </a:rPr>
            </a:br>
            <a:r>
              <a:rPr lang="sr-Latn-CS" sz="1000" b="0" cap="none" baseline="0" dirty="0">
                <a:solidFill>
                  <a:schemeClr val="tx1"/>
                </a:solidFill>
                <a:latin typeface="+mn-lt"/>
              </a:rPr>
              <a:t>Veb: [Veb adresa]</a:t>
            </a:r>
          </a:p>
        </p:txBody>
      </p:sp>
      <p:sp>
        <p:nvSpPr>
          <p:cNvPr id="34" name="Čuvar mesta za tekst 25"/>
          <p:cNvSpPr>
            <a:spLocks noGrp="1"/>
          </p:cNvSpPr>
          <p:nvPr>
            <p:ph type="body" sz="quarter" idx="21" hasCustomPrompt="1"/>
          </p:nvPr>
        </p:nvSpPr>
        <p:spPr>
          <a:xfrm>
            <a:off x="4746624" y="6711251"/>
            <a:ext cx="1508125" cy="292418"/>
          </a:xfrm>
        </p:spPr>
        <p:txBody>
          <a:bodyPr anchor="b">
            <a:noAutofit/>
          </a:bodyPr>
          <a:lstStyle>
            <a:lvl1pPr marL="0" indent="0" latinLnBrk="0">
              <a:lnSpc>
                <a:spcPct val="90000"/>
              </a:lnSpc>
              <a:spcBef>
                <a:spcPts val="0"/>
              </a:spcBef>
              <a:buNone/>
              <a:defRPr lang="sr-Latn-CS" sz="1000" b="1" cap="all" baseline="0">
                <a:solidFill>
                  <a:schemeClr val="accent2">
                    <a:lumMod val="75000"/>
                  </a:schemeClr>
                </a:solidFill>
                <a:latin typeface="+mj-lt"/>
              </a:defRPr>
            </a:lvl1pPr>
            <a:lvl2pPr marL="0" indent="0" latinLnBrk="0">
              <a:lnSpc>
                <a:spcPct val="100000"/>
              </a:lnSpc>
              <a:spcBef>
                <a:spcPts val="1000"/>
              </a:spcBef>
              <a:buNone/>
              <a:defRPr lang="sr-Latn-CS" sz="1000"/>
            </a:lvl2pPr>
            <a:lvl3pPr marL="0" indent="0" latinLnBrk="0">
              <a:lnSpc>
                <a:spcPct val="100000"/>
              </a:lnSpc>
              <a:spcBef>
                <a:spcPts val="1000"/>
              </a:spcBef>
              <a:buNone/>
              <a:defRPr lang="sr-Latn-CS" sz="1000"/>
            </a:lvl3pPr>
            <a:lvl4pPr marL="0" indent="0" latinLnBrk="0">
              <a:lnSpc>
                <a:spcPct val="100000"/>
              </a:lnSpc>
              <a:spcBef>
                <a:spcPts val="1000"/>
              </a:spcBef>
              <a:buNone/>
              <a:defRPr lang="sr-Latn-CS" sz="1000"/>
            </a:lvl4pPr>
            <a:lvl5pPr marL="0" indent="0" latinLnBrk="0">
              <a:lnSpc>
                <a:spcPct val="100000"/>
              </a:lnSpc>
              <a:spcBef>
                <a:spcPts val="1000"/>
              </a:spcBef>
              <a:buNone/>
              <a:defRPr lang="sr-Latn-CS" sz="1000"/>
            </a:lvl5pPr>
          </a:lstStyle>
          <a:p>
            <a:pPr lvl="0"/>
            <a:r>
              <a:rPr lang="sr-Latn-CS" dirty="0"/>
              <a:t>[ime preduzeća]</a:t>
            </a:r>
          </a:p>
        </p:txBody>
      </p:sp>
      <p:sp>
        <p:nvSpPr>
          <p:cNvPr id="37" name="Čuvar mesta za tekst 36"/>
          <p:cNvSpPr>
            <a:spLocks noGrp="1"/>
          </p:cNvSpPr>
          <p:nvPr>
            <p:ph type="body" sz="quarter" idx="22" hasCustomPrompt="1"/>
          </p:nvPr>
        </p:nvSpPr>
        <p:spPr>
          <a:xfrm>
            <a:off x="4746624" y="7004304"/>
            <a:ext cx="1508125" cy="310896"/>
          </a:xfrm>
        </p:spPr>
        <p:txBody>
          <a:bodyPr>
            <a:noAutofit/>
          </a:bodyPr>
          <a:lstStyle>
            <a:lvl1pPr marL="0" indent="0" latinLnBrk="0">
              <a:lnSpc>
                <a:spcPct val="120000"/>
              </a:lnSpc>
              <a:spcBef>
                <a:spcPts val="0"/>
              </a:spcBef>
              <a:buNone/>
              <a:defRPr lang="sr-Latn-CS" sz="800" baseline="0"/>
            </a:lvl1pPr>
            <a:lvl2pPr marL="0" indent="0" latinLnBrk="0">
              <a:defRPr lang="sr-Latn-CS" sz="800"/>
            </a:lvl2pPr>
            <a:lvl3pPr marL="0" indent="0" latinLnBrk="0">
              <a:defRPr lang="sr-Latn-CS" sz="800"/>
            </a:lvl3pPr>
            <a:lvl4pPr marL="0" indent="0" latinLnBrk="0">
              <a:defRPr lang="sr-Latn-CS" sz="800"/>
            </a:lvl4pPr>
            <a:lvl5pPr marL="0" indent="0" latinLnBrk="0">
              <a:defRPr lang="sr-Latn-CS" sz="800"/>
            </a:lvl5pPr>
          </a:lstStyle>
          <a:p>
            <a:pPr lvl="0"/>
            <a:r>
              <a:rPr lang="sr-Latn-CS" dirty="0"/>
              <a:t>[Adresa]</a:t>
            </a:r>
            <a:r>
              <a:rPr dirty="0"/>
              <a:t/>
            </a:r>
            <a:br>
              <a:rPr dirty="0"/>
            </a:br>
            <a:r>
              <a:rPr lang="sr-Latn-CS" dirty="0"/>
              <a:t>[Grad, država i poštanski broj]</a:t>
            </a:r>
          </a:p>
        </p:txBody>
      </p:sp>
      <p:sp>
        <p:nvSpPr>
          <p:cNvPr id="12" name="Čuvar mesta za sliku 11"/>
          <p:cNvSpPr>
            <a:spLocks noGrp="1"/>
          </p:cNvSpPr>
          <p:nvPr>
            <p:ph type="pic" sz="quarter" idx="10"/>
          </p:nvPr>
        </p:nvSpPr>
        <p:spPr>
          <a:xfrm>
            <a:off x="7165975" y="457200"/>
            <a:ext cx="2428875" cy="3657600"/>
          </a:xfrm>
          <a:solidFill>
            <a:schemeClr val="bg2"/>
          </a:solidFill>
        </p:spPr>
        <p:txBody>
          <a:bodyPr tIns="274320">
            <a:normAutofit/>
          </a:bodyPr>
          <a:lstStyle>
            <a:lvl1pPr marL="0" indent="0" algn="ctr" latinLnBrk="0">
              <a:buNone/>
              <a:defRPr lang="sr-Latn-CS" sz="1400"/>
            </a:lvl1pPr>
          </a:lstStyle>
          <a:p>
            <a:endParaRPr lang="sr-Latn-CS"/>
          </a:p>
        </p:txBody>
      </p:sp>
      <p:sp>
        <p:nvSpPr>
          <p:cNvPr id="10" name="Naslov 9"/>
          <p:cNvSpPr>
            <a:spLocks noGrp="1"/>
          </p:cNvSpPr>
          <p:nvPr>
            <p:ph type="title" hasCustomPrompt="1"/>
          </p:nvPr>
        </p:nvSpPr>
        <p:spPr>
          <a:xfrm>
            <a:off x="7322344" y="4498848"/>
            <a:ext cx="2088832" cy="822960"/>
          </a:xfrm>
        </p:spPr>
        <p:txBody>
          <a:bodyPr>
            <a:normAutofit/>
          </a:bodyPr>
          <a:lstStyle>
            <a:lvl1pPr latinLnBrk="0">
              <a:lnSpc>
                <a:spcPct val="85000"/>
              </a:lnSpc>
              <a:defRPr lang="sr-Latn-CS" sz="2800" b="1" cap="all" baseline="0">
                <a:solidFill>
                  <a:schemeClr val="bg1"/>
                </a:solidFill>
              </a:defRPr>
            </a:lvl1pPr>
          </a:lstStyle>
          <a:p>
            <a:r>
              <a:rPr lang="sr-Latn-CS" dirty="0"/>
              <a:t>Ime preduzeća</a:t>
            </a:r>
          </a:p>
        </p:txBody>
      </p:sp>
      <p:sp>
        <p:nvSpPr>
          <p:cNvPr id="40" name="Čuvar mesta za tekst 25"/>
          <p:cNvSpPr>
            <a:spLocks noGrp="1"/>
          </p:cNvSpPr>
          <p:nvPr>
            <p:ph type="body" sz="quarter" idx="23" hasCustomPrompt="1"/>
          </p:nvPr>
        </p:nvSpPr>
        <p:spPr>
          <a:xfrm>
            <a:off x="7322344" y="6624978"/>
            <a:ext cx="2088833" cy="439651"/>
          </a:xfrm>
        </p:spPr>
        <p:txBody>
          <a:bodyPr>
            <a:noAutofit/>
          </a:bodyPr>
          <a:lstStyle>
            <a:lvl1pPr marL="0" indent="0" latinLnBrk="0">
              <a:lnSpc>
                <a:spcPct val="100000"/>
              </a:lnSpc>
              <a:spcBef>
                <a:spcPts val="0"/>
              </a:spcBef>
              <a:buNone/>
              <a:defRPr lang="sr-Latn-CS" sz="1300" b="0" i="1" baseline="0">
                <a:solidFill>
                  <a:schemeClr val="bg1"/>
                </a:solidFill>
                <a:latin typeface="+mn-lt"/>
              </a:defRPr>
            </a:lvl1pPr>
            <a:lvl2pPr marL="0" indent="0" latinLnBrk="0">
              <a:lnSpc>
                <a:spcPct val="100000"/>
              </a:lnSpc>
              <a:spcBef>
                <a:spcPts val="1000"/>
              </a:spcBef>
              <a:buNone/>
              <a:defRPr lang="sr-Latn-CS" sz="1000"/>
            </a:lvl2pPr>
            <a:lvl3pPr marL="0" indent="0" latinLnBrk="0">
              <a:lnSpc>
                <a:spcPct val="100000"/>
              </a:lnSpc>
              <a:spcBef>
                <a:spcPts val="1000"/>
              </a:spcBef>
              <a:buNone/>
              <a:defRPr lang="sr-Latn-CS" sz="1000"/>
            </a:lvl3pPr>
            <a:lvl4pPr marL="0" indent="0" latinLnBrk="0">
              <a:lnSpc>
                <a:spcPct val="100000"/>
              </a:lnSpc>
              <a:spcBef>
                <a:spcPts val="1000"/>
              </a:spcBef>
              <a:buNone/>
              <a:defRPr lang="sr-Latn-CS" sz="1000"/>
            </a:lvl4pPr>
            <a:lvl5pPr marL="0" indent="0" latinLnBrk="0">
              <a:lnSpc>
                <a:spcPct val="100000"/>
              </a:lnSpc>
              <a:spcBef>
                <a:spcPts val="1000"/>
              </a:spcBef>
              <a:buNone/>
              <a:defRPr lang="sr-Latn-CS" sz="1000"/>
            </a:lvl5pPr>
          </a:lstStyle>
          <a:p>
            <a:pPr lvl="0"/>
            <a:r>
              <a:rPr lang="sr-Latn-CS" dirty="0"/>
              <a:t>[Podnaslov brošure ili slogan preduzeća.]</a:t>
            </a:r>
          </a:p>
        </p:txBody>
      </p:sp>
    </p:spTree>
    <p:extLst>
      <p:ext uri="{BB962C8B-B14F-4D97-AF65-F5344CB8AC3E}">
        <p14:creationId xmlns:p14="http://schemas.microsoft.com/office/powerpoint/2010/main" val="47838652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Unutar">
    <p:spTree>
      <p:nvGrpSpPr>
        <p:cNvPr id="1" name=""/>
        <p:cNvGrpSpPr/>
        <p:nvPr/>
      </p:nvGrpSpPr>
      <p:grpSpPr>
        <a:xfrm>
          <a:off x="0" y="0"/>
          <a:ext cx="0" cy="0"/>
          <a:chOff x="0" y="0"/>
          <a:chExt cx="0" cy="0"/>
        </a:xfrm>
      </p:grpSpPr>
      <p:cxnSp>
        <p:nvCxnSpPr>
          <p:cNvPr id="19" name="Prava linija spajanja 18"/>
          <p:cNvCxnSpPr/>
          <p:nvPr/>
        </p:nvCxnSpPr>
        <p:spPr>
          <a:xfrm>
            <a:off x="3813048" y="1930512"/>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Prava linija spajanja 19"/>
          <p:cNvCxnSpPr/>
          <p:nvPr/>
        </p:nvCxnSpPr>
        <p:spPr>
          <a:xfrm>
            <a:off x="3813048" y="3537155"/>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7" name="Čuvar mesta za tekst 25"/>
          <p:cNvSpPr>
            <a:spLocks noGrp="1"/>
          </p:cNvSpPr>
          <p:nvPr>
            <p:ph type="body" sz="quarter" idx="14" hasCustomPrompt="1"/>
          </p:nvPr>
        </p:nvSpPr>
        <p:spPr>
          <a:xfrm>
            <a:off x="457200" y="5113295"/>
            <a:ext cx="2428875" cy="248151"/>
          </a:xfrm>
        </p:spPr>
        <p:txBody>
          <a:bodyPr anchor="b">
            <a:noAutofit/>
          </a:bodyPr>
          <a:lstStyle>
            <a:lvl1pPr marL="0" indent="0" latinLnBrk="0">
              <a:lnSpc>
                <a:spcPct val="100000"/>
              </a:lnSpc>
              <a:spcBef>
                <a:spcPts val="0"/>
              </a:spcBef>
              <a:buNone/>
              <a:defRPr lang="sr-Latn-CS" sz="1200" b="1" baseline="0">
                <a:latin typeface="+mj-lt"/>
              </a:defRPr>
            </a:lvl1pPr>
            <a:lvl2pPr marL="0" indent="0" latinLnBrk="0">
              <a:lnSpc>
                <a:spcPct val="100000"/>
              </a:lnSpc>
              <a:spcBef>
                <a:spcPts val="1000"/>
              </a:spcBef>
              <a:buNone/>
              <a:defRPr lang="sr-Latn-CS" sz="1000"/>
            </a:lvl2pPr>
            <a:lvl3pPr marL="0" indent="0" latinLnBrk="0">
              <a:lnSpc>
                <a:spcPct val="100000"/>
              </a:lnSpc>
              <a:spcBef>
                <a:spcPts val="1000"/>
              </a:spcBef>
              <a:buNone/>
              <a:defRPr lang="sr-Latn-CS" sz="1000"/>
            </a:lvl3pPr>
            <a:lvl4pPr marL="0" indent="0" latinLnBrk="0">
              <a:lnSpc>
                <a:spcPct val="100000"/>
              </a:lnSpc>
              <a:spcBef>
                <a:spcPts val="1000"/>
              </a:spcBef>
              <a:buNone/>
              <a:defRPr lang="sr-Latn-CS" sz="1000"/>
            </a:lvl4pPr>
            <a:lvl5pPr marL="0" indent="0" latinLnBrk="0">
              <a:lnSpc>
                <a:spcPct val="100000"/>
              </a:lnSpc>
              <a:spcBef>
                <a:spcPts val="1000"/>
              </a:spcBef>
              <a:buNone/>
              <a:defRPr lang="sr-Latn-CS" sz="1000"/>
            </a:lvl5pPr>
          </a:lstStyle>
          <a:p>
            <a:pPr lvl="0"/>
            <a:r>
              <a:rPr lang="sr-Latn-CS" dirty="0"/>
              <a:t>Evo nekoliko ideja…</a:t>
            </a:r>
          </a:p>
        </p:txBody>
      </p:sp>
      <p:sp>
        <p:nvSpPr>
          <p:cNvPr id="29" name="Čuvar mesta za tekst 25"/>
          <p:cNvSpPr>
            <a:spLocks noGrp="1"/>
          </p:cNvSpPr>
          <p:nvPr>
            <p:ph type="body" sz="quarter" idx="16" hasCustomPrompt="1"/>
          </p:nvPr>
        </p:nvSpPr>
        <p:spPr>
          <a:xfrm>
            <a:off x="457200" y="4386248"/>
            <a:ext cx="2428875" cy="609271"/>
          </a:xfrm>
        </p:spPr>
        <p:txBody>
          <a:bodyPr>
            <a:noAutofit/>
          </a:bodyPr>
          <a:lstStyle>
            <a:lvl1pPr marL="0" indent="0" latinLnBrk="0">
              <a:lnSpc>
                <a:spcPct val="90000"/>
              </a:lnSpc>
              <a:spcBef>
                <a:spcPts val="0"/>
              </a:spcBef>
              <a:buNone/>
              <a:defRPr lang="sr-Latn-CS" sz="2000" b="1" baseline="0">
                <a:solidFill>
                  <a:schemeClr val="accent2">
                    <a:lumMod val="75000"/>
                  </a:schemeClr>
                </a:solidFill>
                <a:latin typeface="+mj-lt"/>
              </a:defRPr>
            </a:lvl1pPr>
            <a:lvl2pPr marL="0" indent="0" latinLnBrk="0">
              <a:lnSpc>
                <a:spcPct val="100000"/>
              </a:lnSpc>
              <a:spcBef>
                <a:spcPts val="1000"/>
              </a:spcBef>
              <a:buNone/>
              <a:defRPr lang="sr-Latn-CS" sz="1000"/>
            </a:lvl2pPr>
            <a:lvl3pPr marL="0" indent="0" latinLnBrk="0">
              <a:lnSpc>
                <a:spcPct val="100000"/>
              </a:lnSpc>
              <a:spcBef>
                <a:spcPts val="1000"/>
              </a:spcBef>
              <a:buNone/>
              <a:defRPr lang="sr-Latn-CS" sz="1000"/>
            </a:lvl3pPr>
            <a:lvl4pPr marL="0" indent="0" latinLnBrk="0">
              <a:lnSpc>
                <a:spcPct val="100000"/>
              </a:lnSpc>
              <a:spcBef>
                <a:spcPts val="1000"/>
              </a:spcBef>
              <a:buNone/>
              <a:defRPr lang="sr-Latn-CS" sz="1000"/>
            </a:lvl4pPr>
            <a:lvl5pPr marL="0" indent="0" latinLnBrk="0">
              <a:lnSpc>
                <a:spcPct val="100000"/>
              </a:lnSpc>
              <a:spcBef>
                <a:spcPts val="1000"/>
              </a:spcBef>
              <a:buNone/>
              <a:defRPr lang="sr-Latn-CS" sz="1000"/>
            </a:lvl5pPr>
          </a:lstStyle>
          <a:p>
            <a:pPr lvl="0"/>
            <a:r>
              <a:rPr lang="sr-Latn-CS" dirty="0"/>
              <a:t>Šta uključujete u brošuru?</a:t>
            </a:r>
          </a:p>
        </p:txBody>
      </p:sp>
      <p:sp>
        <p:nvSpPr>
          <p:cNvPr id="13" name="Čuvar mesta za sliku 11"/>
          <p:cNvSpPr>
            <a:spLocks noGrp="1"/>
          </p:cNvSpPr>
          <p:nvPr>
            <p:ph type="pic" sz="quarter" idx="11"/>
          </p:nvPr>
        </p:nvSpPr>
        <p:spPr>
          <a:xfrm>
            <a:off x="457200" y="457200"/>
            <a:ext cx="2428875" cy="3657600"/>
          </a:xfrm>
          <a:solidFill>
            <a:schemeClr val="bg2"/>
          </a:solidFill>
        </p:spPr>
        <p:txBody>
          <a:bodyPr tIns="274320">
            <a:normAutofit/>
          </a:bodyPr>
          <a:lstStyle>
            <a:lvl1pPr marL="0" indent="0" algn="ctr" latinLnBrk="0">
              <a:buNone/>
              <a:defRPr lang="sr-Latn-CS" sz="1400"/>
            </a:lvl1pPr>
          </a:lstStyle>
          <a:p>
            <a:endParaRPr lang="sr-Latn-CS"/>
          </a:p>
        </p:txBody>
      </p:sp>
      <p:sp>
        <p:nvSpPr>
          <p:cNvPr id="26" name="Čuvar mesta za tekst 25"/>
          <p:cNvSpPr>
            <a:spLocks noGrp="1"/>
          </p:cNvSpPr>
          <p:nvPr>
            <p:ph type="body" sz="quarter" idx="13" hasCustomPrompt="1"/>
          </p:nvPr>
        </p:nvSpPr>
        <p:spPr>
          <a:xfrm>
            <a:off x="457199" y="5399546"/>
            <a:ext cx="2428875" cy="1915653"/>
          </a:xfrm>
        </p:spPr>
        <p:txBody>
          <a:bodyPr>
            <a:noAutofit/>
          </a:bodyPr>
          <a:lstStyle>
            <a:lvl1pPr marL="0" indent="0" latinLnBrk="0">
              <a:lnSpc>
                <a:spcPct val="120000"/>
              </a:lnSpc>
              <a:spcBef>
                <a:spcPts val="1000"/>
              </a:spcBef>
              <a:buNone/>
              <a:defRPr lang="sr-Latn-CS" sz="1000" baseline="0"/>
            </a:lvl1pPr>
            <a:lvl2pPr marL="0" indent="0" latinLnBrk="0">
              <a:lnSpc>
                <a:spcPct val="100000"/>
              </a:lnSpc>
              <a:spcBef>
                <a:spcPts val="1000"/>
              </a:spcBef>
              <a:buNone/>
              <a:defRPr lang="sr-Latn-CS" sz="1000"/>
            </a:lvl2pPr>
            <a:lvl3pPr marL="0" indent="0" latinLnBrk="0">
              <a:lnSpc>
                <a:spcPct val="100000"/>
              </a:lnSpc>
              <a:spcBef>
                <a:spcPts val="1000"/>
              </a:spcBef>
              <a:buNone/>
              <a:defRPr lang="sr-Latn-CS" sz="1000"/>
            </a:lvl3pPr>
            <a:lvl4pPr marL="0" indent="0" latinLnBrk="0">
              <a:lnSpc>
                <a:spcPct val="100000"/>
              </a:lnSpc>
              <a:spcBef>
                <a:spcPts val="1000"/>
              </a:spcBef>
              <a:buNone/>
              <a:defRPr lang="sr-Latn-CS" sz="1000"/>
            </a:lvl4pPr>
            <a:lvl5pPr marL="0" indent="0" latinLnBrk="0">
              <a:lnSpc>
                <a:spcPct val="100000"/>
              </a:lnSpc>
              <a:spcBef>
                <a:spcPts val="1000"/>
              </a:spcBef>
              <a:buNone/>
              <a:defRPr lang="sr-Latn-CS" sz="1000"/>
            </a:lvl5pPr>
          </a:lstStyle>
          <a:p>
            <a:pPr lvl="0"/>
            <a:r>
              <a:rPr lang="sr-Latn-CS" dirty="0"/>
              <a:t>Ovo bi bilo savršeno mesto za izjavu o misiji. Desnu stranu stranice možete koristiti za rezimiranje načina na koji se ističite u odnosu na druge, a sredinu za kratku priču o uspehu.</a:t>
            </a:r>
            <a:r>
              <a:rPr dirty="0"/>
              <a:t/>
            </a:r>
            <a:br>
              <a:rPr dirty="0"/>
            </a:br>
            <a:r>
              <a:rPr lang="sr-Latn-CS" dirty="0"/>
              <a:t>(Takođe se uverite da ste odabrali fotografije koje pokazuju ono što vaše preduzeće najbolje radi. Slike bi uvek trebalo da impresioniraju.)</a:t>
            </a:r>
          </a:p>
        </p:txBody>
      </p:sp>
      <p:sp>
        <p:nvSpPr>
          <p:cNvPr id="30" name="Čuvar mesta za tekst 25"/>
          <p:cNvSpPr>
            <a:spLocks noGrp="1"/>
          </p:cNvSpPr>
          <p:nvPr>
            <p:ph type="body" sz="quarter" idx="17" hasCustomPrompt="1"/>
          </p:nvPr>
        </p:nvSpPr>
        <p:spPr>
          <a:xfrm>
            <a:off x="3813820" y="549148"/>
            <a:ext cx="2428875" cy="454152"/>
          </a:xfrm>
        </p:spPr>
        <p:txBody>
          <a:bodyPr anchor="b">
            <a:noAutofit/>
          </a:bodyPr>
          <a:lstStyle>
            <a:lvl1pPr marL="0" indent="0" latinLnBrk="0">
              <a:lnSpc>
                <a:spcPct val="100000"/>
              </a:lnSpc>
              <a:spcBef>
                <a:spcPts val="0"/>
              </a:spcBef>
              <a:buNone/>
              <a:defRPr lang="sr-Latn-CS" sz="1200" b="1" baseline="0">
                <a:latin typeface="+mj-lt"/>
              </a:defRPr>
            </a:lvl1pPr>
            <a:lvl2pPr marL="0" indent="0" latinLnBrk="0">
              <a:lnSpc>
                <a:spcPct val="100000"/>
              </a:lnSpc>
              <a:spcBef>
                <a:spcPts val="1000"/>
              </a:spcBef>
              <a:buNone/>
              <a:defRPr lang="sr-Latn-CS" sz="1000"/>
            </a:lvl2pPr>
            <a:lvl3pPr marL="0" indent="0" latinLnBrk="0">
              <a:lnSpc>
                <a:spcPct val="100000"/>
              </a:lnSpc>
              <a:spcBef>
                <a:spcPts val="1000"/>
              </a:spcBef>
              <a:buNone/>
              <a:defRPr lang="sr-Latn-CS" sz="1000"/>
            </a:lvl3pPr>
            <a:lvl4pPr marL="0" indent="0" latinLnBrk="0">
              <a:lnSpc>
                <a:spcPct val="100000"/>
              </a:lnSpc>
              <a:spcBef>
                <a:spcPts val="1000"/>
              </a:spcBef>
              <a:buNone/>
              <a:defRPr lang="sr-Latn-CS" sz="1000"/>
            </a:lvl4pPr>
            <a:lvl5pPr marL="0" indent="0" latinLnBrk="0">
              <a:lnSpc>
                <a:spcPct val="100000"/>
              </a:lnSpc>
              <a:spcBef>
                <a:spcPts val="1000"/>
              </a:spcBef>
              <a:buNone/>
              <a:defRPr lang="sr-Latn-CS" sz="1000"/>
            </a:lvl5pPr>
          </a:lstStyle>
          <a:p>
            <a:pPr lvl="0"/>
            <a:r>
              <a:rPr lang="sr-Latn-CS" dirty="0"/>
              <a:t>Mislite da je dokument koji ovako dobro izgleda težak za formatiranje?</a:t>
            </a:r>
          </a:p>
        </p:txBody>
      </p:sp>
      <p:sp>
        <p:nvSpPr>
          <p:cNvPr id="31" name="Čuvar mesta za tekst 25"/>
          <p:cNvSpPr>
            <a:spLocks noGrp="1"/>
          </p:cNvSpPr>
          <p:nvPr>
            <p:ph type="body" sz="quarter" idx="18" hasCustomPrompt="1"/>
          </p:nvPr>
        </p:nvSpPr>
        <p:spPr>
          <a:xfrm>
            <a:off x="3813820" y="1066800"/>
            <a:ext cx="2428875" cy="685800"/>
          </a:xfrm>
        </p:spPr>
        <p:txBody>
          <a:bodyPr>
            <a:noAutofit/>
          </a:bodyPr>
          <a:lstStyle>
            <a:lvl1pPr marL="0" indent="0" latinLnBrk="0">
              <a:lnSpc>
                <a:spcPct val="120000"/>
              </a:lnSpc>
              <a:spcBef>
                <a:spcPts val="1000"/>
              </a:spcBef>
              <a:buNone/>
              <a:defRPr lang="sr-Latn-CS" sz="1000" baseline="0"/>
            </a:lvl1pPr>
            <a:lvl2pPr marL="0" indent="0" latinLnBrk="0">
              <a:lnSpc>
                <a:spcPct val="100000"/>
              </a:lnSpc>
              <a:spcBef>
                <a:spcPts val="1000"/>
              </a:spcBef>
              <a:buNone/>
              <a:defRPr lang="sr-Latn-CS" sz="1000"/>
            </a:lvl2pPr>
            <a:lvl3pPr marL="0" indent="0" latinLnBrk="0">
              <a:lnSpc>
                <a:spcPct val="100000"/>
              </a:lnSpc>
              <a:spcBef>
                <a:spcPts val="1000"/>
              </a:spcBef>
              <a:buNone/>
              <a:defRPr lang="sr-Latn-CS" sz="1000"/>
            </a:lvl3pPr>
            <a:lvl4pPr marL="0" indent="0" latinLnBrk="0">
              <a:lnSpc>
                <a:spcPct val="100000"/>
              </a:lnSpc>
              <a:spcBef>
                <a:spcPts val="1000"/>
              </a:spcBef>
              <a:buNone/>
              <a:defRPr lang="sr-Latn-CS" sz="1000"/>
            </a:lvl4pPr>
            <a:lvl5pPr marL="0" indent="0" latinLnBrk="0">
              <a:lnSpc>
                <a:spcPct val="100000"/>
              </a:lnSpc>
              <a:spcBef>
                <a:spcPts val="1000"/>
              </a:spcBef>
              <a:buNone/>
              <a:defRPr lang="sr-Latn-CS" sz="1000"/>
            </a:lvl5pPr>
          </a:lstStyle>
          <a:p>
            <a:pPr lvl="0"/>
            <a:r>
              <a:rPr lang="sr-Latn-CS" dirty="0"/>
              <a:t>Razmislite ponovo! Čuvari mesta u ovoj brošuri su već oblikovani za vas.</a:t>
            </a:r>
          </a:p>
        </p:txBody>
      </p:sp>
      <p:sp>
        <p:nvSpPr>
          <p:cNvPr id="18" name="Čuvar mesta za tekst 25"/>
          <p:cNvSpPr>
            <a:spLocks noGrp="1"/>
          </p:cNvSpPr>
          <p:nvPr>
            <p:ph type="body" sz="quarter" idx="23" hasCustomPrompt="1"/>
          </p:nvPr>
        </p:nvSpPr>
        <p:spPr>
          <a:xfrm>
            <a:off x="3813820" y="1994810"/>
            <a:ext cx="2428875" cy="1384504"/>
          </a:xfrm>
        </p:spPr>
        <p:txBody>
          <a:bodyPr anchor="ctr">
            <a:noAutofit/>
          </a:bodyPr>
          <a:lstStyle>
            <a:lvl1pPr marL="0" indent="0" latinLnBrk="0">
              <a:lnSpc>
                <a:spcPct val="130000"/>
              </a:lnSpc>
              <a:spcBef>
                <a:spcPts val="0"/>
              </a:spcBef>
              <a:buNone/>
              <a:defRPr lang="sr-Latn-CS" sz="1500" i="1" baseline="0">
                <a:solidFill>
                  <a:schemeClr val="accent2">
                    <a:lumMod val="75000"/>
                  </a:schemeClr>
                </a:solidFill>
              </a:defRPr>
            </a:lvl1pPr>
            <a:lvl2pPr marL="0" indent="0" latinLnBrk="0">
              <a:lnSpc>
                <a:spcPct val="100000"/>
              </a:lnSpc>
              <a:spcBef>
                <a:spcPts val="1000"/>
              </a:spcBef>
              <a:buNone/>
              <a:defRPr lang="sr-Latn-CS" sz="1000"/>
            </a:lvl2pPr>
            <a:lvl3pPr marL="0" indent="0" latinLnBrk="0">
              <a:lnSpc>
                <a:spcPct val="100000"/>
              </a:lnSpc>
              <a:spcBef>
                <a:spcPts val="1000"/>
              </a:spcBef>
              <a:buNone/>
              <a:defRPr lang="sr-Latn-CS" sz="1000"/>
            </a:lvl3pPr>
            <a:lvl4pPr marL="0" indent="0" latinLnBrk="0">
              <a:lnSpc>
                <a:spcPct val="100000"/>
              </a:lnSpc>
              <a:spcBef>
                <a:spcPts val="1000"/>
              </a:spcBef>
              <a:buNone/>
              <a:defRPr lang="sr-Latn-CS" sz="1000"/>
            </a:lvl4pPr>
            <a:lvl5pPr marL="0" indent="0" latinLnBrk="0">
              <a:lnSpc>
                <a:spcPct val="100000"/>
              </a:lnSpc>
              <a:spcBef>
                <a:spcPts val="1000"/>
              </a:spcBef>
              <a:buNone/>
              <a:defRPr lang="sr-Latn-CS" sz="1000"/>
            </a:lvl5pPr>
          </a:lstStyle>
          <a:p>
            <a:pPr lvl="0"/>
            <a:r>
              <a:rPr lang="sr-Latn-CS" dirty="0" smtClean="0"/>
              <a:t>„Ne stidite se! Pokažite svima koliko ste sjajni! Ovo je odlično mesto za toplu preporuku.“</a:t>
            </a:r>
          </a:p>
        </p:txBody>
      </p:sp>
      <p:sp>
        <p:nvSpPr>
          <p:cNvPr id="32" name="Čuvar mesta za tekst 25"/>
          <p:cNvSpPr>
            <a:spLocks noGrp="1"/>
          </p:cNvSpPr>
          <p:nvPr>
            <p:ph type="body" sz="quarter" idx="19" hasCustomPrompt="1"/>
          </p:nvPr>
        </p:nvSpPr>
        <p:spPr>
          <a:xfrm>
            <a:off x="3813820" y="3583214"/>
            <a:ext cx="2428875" cy="459692"/>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sr-Latn-CS" sz="1200" b="1" baseline="0">
                <a:latin typeface="+mj-lt"/>
              </a:defRPr>
            </a:lvl1pPr>
            <a:lvl2pPr marL="0" indent="0" latinLnBrk="0">
              <a:lnSpc>
                <a:spcPct val="100000"/>
              </a:lnSpc>
              <a:spcBef>
                <a:spcPts val="1000"/>
              </a:spcBef>
              <a:buNone/>
              <a:defRPr lang="sr-Latn-CS" sz="1000"/>
            </a:lvl2pPr>
            <a:lvl3pPr marL="0" indent="0" latinLnBrk="0">
              <a:lnSpc>
                <a:spcPct val="100000"/>
              </a:lnSpc>
              <a:spcBef>
                <a:spcPts val="1000"/>
              </a:spcBef>
              <a:buNone/>
              <a:defRPr lang="sr-Latn-CS" sz="1000"/>
            </a:lvl3pPr>
            <a:lvl4pPr marL="0" indent="0" latinLnBrk="0">
              <a:lnSpc>
                <a:spcPct val="100000"/>
              </a:lnSpc>
              <a:spcBef>
                <a:spcPts val="1000"/>
              </a:spcBef>
              <a:buNone/>
              <a:defRPr lang="sr-Latn-CS" sz="1000"/>
            </a:lvl4pPr>
            <a:lvl5pPr marL="0" indent="0" latinLnBrk="0">
              <a:lnSpc>
                <a:spcPct val="100000"/>
              </a:lnSpc>
              <a:spcBef>
                <a:spcPts val="1000"/>
              </a:spcBef>
              <a:buNone/>
              <a:defRPr lang="sr-Latn-CS" sz="1000"/>
            </a:lvl5pPr>
          </a:lstStyle>
          <a:p>
            <a:pPr marL="0" marR="0" lvl="0" indent="0" algn="l" defTabSz="754380" eaLnBrk="1" fontAlgn="auto" latinLnBrk="0" hangingPunct="1">
              <a:lnSpc>
                <a:spcPct val="100000"/>
              </a:lnSpc>
              <a:spcBef>
                <a:spcPts val="0"/>
              </a:spcBef>
              <a:spcAft>
                <a:spcPts val="0"/>
              </a:spcAft>
              <a:buClrTx/>
              <a:buSzTx/>
              <a:buFont typeface="Arial" panose="020B0604020202020204" pitchFamily="34" charset="0"/>
              <a:buNone/>
              <a:tabLst/>
              <a:defRPr lang="sr-Latn-CS"/>
            </a:pPr>
            <a:r>
              <a:rPr lang="sr-Latn-CS" dirty="0"/>
              <a:t>Ostvarite željene rezultate</a:t>
            </a:r>
          </a:p>
        </p:txBody>
      </p:sp>
      <p:sp>
        <p:nvSpPr>
          <p:cNvPr id="21" name="Čuvar mesta za tekst 25"/>
          <p:cNvSpPr>
            <a:spLocks noGrp="1"/>
          </p:cNvSpPr>
          <p:nvPr>
            <p:ph type="body" sz="quarter" idx="24" hasCustomPrompt="1"/>
          </p:nvPr>
        </p:nvSpPr>
        <p:spPr>
          <a:xfrm>
            <a:off x="3813820" y="4106980"/>
            <a:ext cx="2428875" cy="844959"/>
          </a:xfrm>
        </p:spPr>
        <p:txBody>
          <a:bodyPr>
            <a:noAutofit/>
          </a:bodyPr>
          <a:lstStyle>
            <a:lvl1pPr marL="0" indent="0" latinLnBrk="0">
              <a:lnSpc>
                <a:spcPct val="120000"/>
              </a:lnSpc>
              <a:spcBef>
                <a:spcPts val="1000"/>
              </a:spcBef>
              <a:buNone/>
              <a:defRPr lang="sr-Latn-CS" sz="1000" baseline="0"/>
            </a:lvl1pPr>
            <a:lvl2pPr marL="0" indent="0" latinLnBrk="0">
              <a:lnSpc>
                <a:spcPct val="100000"/>
              </a:lnSpc>
              <a:spcBef>
                <a:spcPts val="1000"/>
              </a:spcBef>
              <a:buNone/>
              <a:defRPr lang="sr-Latn-CS" sz="1000"/>
            </a:lvl2pPr>
            <a:lvl3pPr marL="0" indent="0" latinLnBrk="0">
              <a:lnSpc>
                <a:spcPct val="100000"/>
              </a:lnSpc>
              <a:spcBef>
                <a:spcPts val="1000"/>
              </a:spcBef>
              <a:buNone/>
              <a:defRPr lang="sr-Latn-CS" sz="1000"/>
            </a:lvl3pPr>
            <a:lvl4pPr marL="0" indent="0" latinLnBrk="0">
              <a:lnSpc>
                <a:spcPct val="100000"/>
              </a:lnSpc>
              <a:spcBef>
                <a:spcPts val="1000"/>
              </a:spcBef>
              <a:buNone/>
              <a:defRPr lang="sr-Latn-CS" sz="1000"/>
            </a:lvl4pPr>
            <a:lvl5pPr marL="0" indent="0" latinLnBrk="0">
              <a:lnSpc>
                <a:spcPct val="100000"/>
              </a:lnSpc>
              <a:spcBef>
                <a:spcPts val="1000"/>
              </a:spcBef>
              <a:buNone/>
              <a:defRPr lang="sr-Latn-CS" sz="1000"/>
            </a:lvl5pPr>
          </a:lstStyle>
          <a:p>
            <a:pPr lvl="0"/>
            <a:r>
              <a:rPr lang="nb-NO" dirty="0" smtClean="0"/>
              <a:t>Unesite sopstveni tekst da biste predstavili preduzeće i usluge u najboljem svetlu!</a:t>
            </a:r>
          </a:p>
        </p:txBody>
      </p:sp>
      <p:sp>
        <p:nvSpPr>
          <p:cNvPr id="22" name="Čuvar mesta za tekst 25"/>
          <p:cNvSpPr>
            <a:spLocks noGrp="1"/>
          </p:cNvSpPr>
          <p:nvPr>
            <p:ph type="body" sz="quarter" idx="25" hasCustomPrompt="1"/>
          </p:nvPr>
        </p:nvSpPr>
        <p:spPr>
          <a:xfrm>
            <a:off x="3813820" y="4974409"/>
            <a:ext cx="2428875" cy="456547"/>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sr-Latn-CS" sz="1200" b="1" baseline="0">
                <a:latin typeface="+mj-lt"/>
              </a:defRPr>
            </a:lvl1pPr>
            <a:lvl2pPr marL="0" indent="0" latinLnBrk="0">
              <a:lnSpc>
                <a:spcPct val="100000"/>
              </a:lnSpc>
              <a:spcBef>
                <a:spcPts val="1000"/>
              </a:spcBef>
              <a:buNone/>
              <a:defRPr lang="sr-Latn-CS" sz="1000"/>
            </a:lvl2pPr>
            <a:lvl3pPr marL="0" indent="0" latinLnBrk="0">
              <a:lnSpc>
                <a:spcPct val="100000"/>
              </a:lnSpc>
              <a:spcBef>
                <a:spcPts val="1000"/>
              </a:spcBef>
              <a:buNone/>
              <a:defRPr lang="sr-Latn-CS" sz="1000"/>
            </a:lvl3pPr>
            <a:lvl4pPr marL="0" indent="0" latinLnBrk="0">
              <a:lnSpc>
                <a:spcPct val="100000"/>
              </a:lnSpc>
              <a:spcBef>
                <a:spcPts val="1000"/>
              </a:spcBef>
              <a:buNone/>
              <a:defRPr lang="sr-Latn-CS" sz="1000"/>
            </a:lvl4pPr>
            <a:lvl5pPr marL="0" indent="0" latinLnBrk="0">
              <a:lnSpc>
                <a:spcPct val="100000"/>
              </a:lnSpc>
              <a:spcBef>
                <a:spcPts val="1000"/>
              </a:spcBef>
              <a:buNone/>
              <a:defRPr lang="sr-Latn-CS" sz="1000"/>
            </a:lvl5pPr>
          </a:lstStyle>
          <a:p>
            <a:pPr lvl="0"/>
            <a:r>
              <a:rPr lang="sr-Latn-CS" dirty="0"/>
              <a:t>Treba li vam više čuvara mesta?</a:t>
            </a:r>
          </a:p>
        </p:txBody>
      </p:sp>
      <p:sp>
        <p:nvSpPr>
          <p:cNvPr id="24" name="Čuvar mesta za tekst 25"/>
          <p:cNvSpPr>
            <a:spLocks noGrp="1"/>
          </p:cNvSpPr>
          <p:nvPr>
            <p:ph type="body" sz="quarter" idx="26" hasCustomPrompt="1"/>
          </p:nvPr>
        </p:nvSpPr>
        <p:spPr>
          <a:xfrm>
            <a:off x="3813820" y="5494568"/>
            <a:ext cx="2428875" cy="771552"/>
          </a:xfrm>
        </p:spPr>
        <p:txBody>
          <a:bodyPr>
            <a:noAutofit/>
          </a:bodyPr>
          <a:lstStyle>
            <a:lvl1pPr marL="0" indent="0" latinLnBrk="0">
              <a:lnSpc>
                <a:spcPct val="120000"/>
              </a:lnSpc>
              <a:spcBef>
                <a:spcPts val="1000"/>
              </a:spcBef>
              <a:buNone/>
              <a:defRPr lang="sr-Latn-CS" sz="1000" baseline="0"/>
            </a:lvl1pPr>
            <a:lvl2pPr marL="0" indent="0" latinLnBrk="0">
              <a:lnSpc>
                <a:spcPct val="100000"/>
              </a:lnSpc>
              <a:spcBef>
                <a:spcPts val="1000"/>
              </a:spcBef>
              <a:buNone/>
              <a:defRPr lang="sr-Latn-CS" sz="1000"/>
            </a:lvl2pPr>
            <a:lvl3pPr marL="0" indent="0" latinLnBrk="0">
              <a:lnSpc>
                <a:spcPct val="100000"/>
              </a:lnSpc>
              <a:spcBef>
                <a:spcPts val="1000"/>
              </a:spcBef>
              <a:buNone/>
              <a:defRPr lang="sr-Latn-CS" sz="1000"/>
            </a:lvl3pPr>
            <a:lvl4pPr marL="0" indent="0" latinLnBrk="0">
              <a:lnSpc>
                <a:spcPct val="100000"/>
              </a:lnSpc>
              <a:spcBef>
                <a:spcPts val="1000"/>
              </a:spcBef>
              <a:buNone/>
              <a:defRPr lang="sr-Latn-CS" sz="1000"/>
            </a:lvl4pPr>
            <a:lvl5pPr marL="0" indent="0" latinLnBrk="0">
              <a:lnSpc>
                <a:spcPct val="100000"/>
              </a:lnSpc>
              <a:spcBef>
                <a:spcPts val="1000"/>
              </a:spcBef>
              <a:buNone/>
              <a:defRPr lang="sr-Latn-CS" sz="1000"/>
            </a:lvl5pPr>
          </a:lstStyle>
          <a:p>
            <a:pPr lvl="0"/>
            <a:r>
              <a:rPr lang="sr-Latn-CS" dirty="0"/>
              <a:t>Nema problema! Jednostavno kopirajte jedan od ovih i prevucite ga na mesto.</a:t>
            </a:r>
          </a:p>
        </p:txBody>
      </p:sp>
      <p:sp>
        <p:nvSpPr>
          <p:cNvPr id="12" name="Čuvar mesta za sliku 11"/>
          <p:cNvSpPr>
            <a:spLocks noGrp="1"/>
          </p:cNvSpPr>
          <p:nvPr>
            <p:ph type="pic" sz="quarter" idx="10"/>
          </p:nvPr>
        </p:nvSpPr>
        <p:spPr>
          <a:xfrm>
            <a:off x="7165975" y="457200"/>
            <a:ext cx="2428875" cy="1600200"/>
          </a:xfrm>
          <a:solidFill>
            <a:schemeClr val="bg2"/>
          </a:solidFill>
        </p:spPr>
        <p:txBody>
          <a:bodyPr tIns="274320">
            <a:normAutofit/>
          </a:bodyPr>
          <a:lstStyle>
            <a:lvl1pPr marL="0" indent="0" algn="ctr" latinLnBrk="0">
              <a:buNone/>
              <a:defRPr lang="sr-Latn-CS" sz="1400"/>
            </a:lvl1pPr>
          </a:lstStyle>
          <a:p>
            <a:endParaRPr lang="sr-Latn-CS"/>
          </a:p>
        </p:txBody>
      </p:sp>
      <p:sp>
        <p:nvSpPr>
          <p:cNvPr id="28" name="Čuvar mesta za tekst 25"/>
          <p:cNvSpPr>
            <a:spLocks noGrp="1"/>
          </p:cNvSpPr>
          <p:nvPr>
            <p:ph type="body" sz="quarter" idx="15" hasCustomPrompt="1"/>
          </p:nvPr>
        </p:nvSpPr>
        <p:spPr>
          <a:xfrm>
            <a:off x="7165975" y="2221894"/>
            <a:ext cx="2428875" cy="274320"/>
          </a:xfrm>
        </p:spPr>
        <p:txBody>
          <a:bodyPr>
            <a:noAutofit/>
          </a:bodyPr>
          <a:lstStyle>
            <a:lvl1pPr marL="0" indent="0" latinLnBrk="0">
              <a:lnSpc>
                <a:spcPct val="100000"/>
              </a:lnSpc>
              <a:spcBef>
                <a:spcPts val="0"/>
              </a:spcBef>
              <a:buNone/>
              <a:defRPr lang="sr-Latn-CS" sz="900" b="0" i="1" baseline="0">
                <a:latin typeface="+mn-lt"/>
              </a:defRPr>
            </a:lvl1pPr>
            <a:lvl2pPr marL="0" indent="0" latinLnBrk="0">
              <a:lnSpc>
                <a:spcPct val="100000"/>
              </a:lnSpc>
              <a:spcBef>
                <a:spcPts val="1000"/>
              </a:spcBef>
              <a:buNone/>
              <a:defRPr lang="sr-Latn-CS" sz="1000"/>
            </a:lvl2pPr>
            <a:lvl3pPr marL="0" indent="0" latinLnBrk="0">
              <a:lnSpc>
                <a:spcPct val="100000"/>
              </a:lnSpc>
              <a:spcBef>
                <a:spcPts val="1000"/>
              </a:spcBef>
              <a:buNone/>
              <a:defRPr lang="sr-Latn-CS" sz="1000"/>
            </a:lvl3pPr>
            <a:lvl4pPr marL="0" indent="0" latinLnBrk="0">
              <a:lnSpc>
                <a:spcPct val="100000"/>
              </a:lnSpc>
              <a:spcBef>
                <a:spcPts val="1000"/>
              </a:spcBef>
              <a:buNone/>
              <a:defRPr lang="sr-Latn-CS" sz="1000"/>
            </a:lvl4pPr>
            <a:lvl5pPr marL="0" indent="0" latinLnBrk="0">
              <a:lnSpc>
                <a:spcPct val="100000"/>
              </a:lnSpc>
              <a:spcBef>
                <a:spcPts val="1000"/>
              </a:spcBef>
              <a:buNone/>
              <a:defRPr lang="sr-Latn-CS" sz="1000"/>
            </a:lvl5pPr>
          </a:lstStyle>
          <a:p>
            <a:pPr lvl="0"/>
            <a:r>
              <a:rPr lang="sr-Latn-CS" dirty="0"/>
              <a:t>[Otkucajte natpis za fotografiju]</a:t>
            </a:r>
          </a:p>
        </p:txBody>
      </p:sp>
      <p:sp>
        <p:nvSpPr>
          <p:cNvPr id="25" name="Čuvar mesta za tekst 25"/>
          <p:cNvSpPr>
            <a:spLocks noGrp="1"/>
          </p:cNvSpPr>
          <p:nvPr>
            <p:ph type="body" sz="quarter" idx="27" hasCustomPrompt="1"/>
          </p:nvPr>
        </p:nvSpPr>
        <p:spPr>
          <a:xfrm>
            <a:off x="7172325" y="2530613"/>
            <a:ext cx="2428875" cy="733033"/>
          </a:xfrm>
        </p:spPr>
        <p:txBody>
          <a:bodyPr>
            <a:noAutofit/>
          </a:bodyPr>
          <a:lstStyle>
            <a:lvl1pPr marL="0" indent="0" latinLnBrk="0">
              <a:lnSpc>
                <a:spcPct val="120000"/>
              </a:lnSpc>
              <a:spcBef>
                <a:spcPts val="0"/>
              </a:spcBef>
              <a:buNone/>
              <a:defRPr lang="sr-Latn-CS" sz="1000" baseline="0"/>
            </a:lvl1pPr>
            <a:lvl2pPr marL="0" indent="0" latinLnBrk="0">
              <a:lnSpc>
                <a:spcPct val="100000"/>
              </a:lnSpc>
              <a:spcBef>
                <a:spcPts val="1000"/>
              </a:spcBef>
              <a:buNone/>
              <a:defRPr lang="sr-Latn-CS" sz="1000"/>
            </a:lvl2pPr>
            <a:lvl3pPr marL="0" indent="0" latinLnBrk="0">
              <a:lnSpc>
                <a:spcPct val="100000"/>
              </a:lnSpc>
              <a:spcBef>
                <a:spcPts val="1000"/>
              </a:spcBef>
              <a:buNone/>
              <a:defRPr lang="sr-Latn-CS" sz="1000"/>
            </a:lvl3pPr>
            <a:lvl4pPr marL="0" indent="0" latinLnBrk="0">
              <a:lnSpc>
                <a:spcPct val="100000"/>
              </a:lnSpc>
              <a:spcBef>
                <a:spcPts val="1000"/>
              </a:spcBef>
              <a:buNone/>
              <a:defRPr lang="sr-Latn-CS" sz="1000"/>
            </a:lvl4pPr>
            <a:lvl5pPr marL="0" indent="0" latinLnBrk="0">
              <a:lnSpc>
                <a:spcPct val="100000"/>
              </a:lnSpc>
              <a:spcBef>
                <a:spcPts val="1000"/>
              </a:spcBef>
              <a:buNone/>
              <a:defRPr lang="sr-Latn-CS" sz="1000"/>
            </a:lvl5pPr>
          </a:lstStyle>
          <a:p>
            <a:pPr lvl="0"/>
            <a:r>
              <a:rPr lang="sr-Latn-CS" dirty="0"/>
              <a:t>Ne zaboravite da uključite neke pojedinosti o tome šta nudite i kako se razlikujete od konkurencije.</a:t>
            </a:r>
          </a:p>
        </p:txBody>
      </p:sp>
      <p:sp>
        <p:nvSpPr>
          <p:cNvPr id="35" name="Čuvar mesta za tekst 25"/>
          <p:cNvSpPr>
            <a:spLocks noGrp="1"/>
          </p:cNvSpPr>
          <p:nvPr>
            <p:ph type="body" sz="quarter" idx="28" hasCustomPrompt="1"/>
          </p:nvPr>
        </p:nvSpPr>
        <p:spPr>
          <a:xfrm>
            <a:off x="7172325" y="3288858"/>
            <a:ext cx="2428875" cy="210899"/>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sr-Latn-CS" sz="1200" b="1" baseline="0">
                <a:latin typeface="+mj-lt"/>
              </a:defRPr>
            </a:lvl1pPr>
            <a:lvl2pPr marL="0" indent="0" latinLnBrk="0">
              <a:lnSpc>
                <a:spcPct val="100000"/>
              </a:lnSpc>
              <a:spcBef>
                <a:spcPts val="1000"/>
              </a:spcBef>
              <a:buNone/>
              <a:defRPr lang="sr-Latn-CS" sz="1000"/>
            </a:lvl2pPr>
            <a:lvl3pPr marL="0" indent="0" latinLnBrk="0">
              <a:lnSpc>
                <a:spcPct val="100000"/>
              </a:lnSpc>
              <a:spcBef>
                <a:spcPts val="1000"/>
              </a:spcBef>
              <a:buNone/>
              <a:defRPr lang="sr-Latn-CS" sz="1000"/>
            </a:lvl3pPr>
            <a:lvl4pPr marL="0" indent="0" latinLnBrk="0">
              <a:lnSpc>
                <a:spcPct val="100000"/>
              </a:lnSpc>
              <a:spcBef>
                <a:spcPts val="1000"/>
              </a:spcBef>
              <a:buNone/>
              <a:defRPr lang="sr-Latn-CS" sz="1000"/>
            </a:lvl4pPr>
            <a:lvl5pPr marL="0" indent="0" latinLnBrk="0">
              <a:lnSpc>
                <a:spcPct val="100000"/>
              </a:lnSpc>
              <a:spcBef>
                <a:spcPts val="1000"/>
              </a:spcBef>
              <a:buNone/>
              <a:defRPr lang="sr-Latn-CS" sz="1000"/>
            </a:lvl5pPr>
          </a:lstStyle>
          <a:p>
            <a:pPr lvl="0"/>
            <a:r>
              <a:rPr lang="sr-Latn-CS" dirty="0"/>
              <a:t>Naši proizvodi i usluge</a:t>
            </a:r>
          </a:p>
        </p:txBody>
      </p:sp>
      <p:sp>
        <p:nvSpPr>
          <p:cNvPr id="36" name="Čuvar mesta za tekst 25"/>
          <p:cNvSpPr>
            <a:spLocks noGrp="1"/>
          </p:cNvSpPr>
          <p:nvPr>
            <p:ph type="body" sz="quarter" idx="29" hasCustomPrompt="1"/>
          </p:nvPr>
        </p:nvSpPr>
        <p:spPr>
          <a:xfrm>
            <a:off x="7172325" y="3552470"/>
            <a:ext cx="2428875" cy="3762730"/>
          </a:xfrm>
        </p:spPr>
        <p:txBody>
          <a:bodyPr>
            <a:noAutofit/>
          </a:bodyPr>
          <a:lstStyle>
            <a:lvl1pPr marL="0" indent="0" latinLnBrk="0">
              <a:lnSpc>
                <a:spcPct val="120000"/>
              </a:lnSpc>
              <a:spcBef>
                <a:spcPts val="1000"/>
              </a:spcBef>
              <a:buNone/>
              <a:defRPr lang="sr-Latn-CS" sz="1000" baseline="0"/>
            </a:lvl1pPr>
            <a:lvl2pPr marL="0" indent="0" latinLnBrk="0">
              <a:lnSpc>
                <a:spcPct val="100000"/>
              </a:lnSpc>
              <a:spcBef>
                <a:spcPts val="1000"/>
              </a:spcBef>
              <a:buNone/>
              <a:defRPr lang="sr-Latn-CS" sz="1000"/>
            </a:lvl2pPr>
            <a:lvl3pPr marL="0" indent="0" latinLnBrk="0">
              <a:lnSpc>
                <a:spcPct val="100000"/>
              </a:lnSpc>
              <a:spcBef>
                <a:spcPts val="1000"/>
              </a:spcBef>
              <a:buNone/>
              <a:defRPr lang="sr-Latn-CS" sz="1000"/>
            </a:lvl3pPr>
            <a:lvl4pPr marL="0" indent="0" latinLnBrk="0">
              <a:lnSpc>
                <a:spcPct val="100000"/>
              </a:lnSpc>
              <a:spcBef>
                <a:spcPts val="1000"/>
              </a:spcBef>
              <a:buNone/>
              <a:defRPr lang="sr-Latn-CS" sz="1000"/>
            </a:lvl4pPr>
            <a:lvl5pPr marL="0" indent="0" latinLnBrk="0">
              <a:lnSpc>
                <a:spcPct val="100000"/>
              </a:lnSpc>
              <a:spcBef>
                <a:spcPts val="1000"/>
              </a:spcBef>
              <a:buNone/>
              <a:defRPr lang="sr-Latn-CS" sz="1000"/>
            </a:lvl5pPr>
          </a:lstStyle>
          <a:p>
            <a:pPr lvl="0"/>
            <a:r>
              <a:rPr lang="sr-Latn-CS" dirty="0" smtClean="0"/>
              <a:t>Možete da uključite listu proizvoda sa znacima za nabrajanje, usluga ili glavnih prednosti rada sa vašim preduzećem. Ili samo rezimirajte osnovne aspekte u nekoliko sažetih pasusa.</a:t>
            </a:r>
            <a:r>
              <a:rPr dirty="0" smtClean="0"/>
              <a:t/>
            </a:r>
            <a:br>
              <a:rPr dirty="0" smtClean="0"/>
            </a:br>
            <a:r>
              <a:rPr lang="sr-Latn-CS" dirty="0" smtClean="0"/>
              <a:t>Znamo da biste satima mogli da pričate o tome kako imate sjajnu firmu. (I ne krivimo vas – sjajni ste!) Samo zapamtite da je ovo marketing – ako želite da privučete pažnju, budite kratki, prepoznatljivi i jasni.</a:t>
            </a:r>
          </a:p>
        </p:txBody>
      </p:sp>
    </p:spTree>
    <p:extLst>
      <p:ext uri="{BB962C8B-B14F-4D97-AF65-F5344CB8AC3E}">
        <p14:creationId xmlns:p14="http://schemas.microsoft.com/office/powerpoint/2010/main" val="119814904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Čuvar mesta za naslov 1"/>
          <p:cNvSpPr>
            <a:spLocks noGrp="1"/>
          </p:cNvSpPr>
          <p:nvPr>
            <p:ph type="title"/>
          </p:nvPr>
        </p:nvSpPr>
        <p:spPr>
          <a:xfrm>
            <a:off x="691515" y="413809"/>
            <a:ext cx="8675370" cy="1502305"/>
          </a:xfrm>
          <a:prstGeom prst="rect">
            <a:avLst/>
          </a:prstGeom>
        </p:spPr>
        <p:txBody>
          <a:bodyPr vert="horz" lIns="0" tIns="0" rIns="0" bIns="0" rtlCol="0" anchor="ctr">
            <a:normAutofit/>
          </a:bodyPr>
          <a:lstStyle/>
          <a:p>
            <a:r>
              <a:rPr lang="sr-Latn-CS" dirty="0" smtClean="0"/>
              <a:t>Kliknite i uredite naslov mastera</a:t>
            </a:r>
            <a:endParaRPr lang="sr-Latn-CS" dirty="0"/>
          </a:p>
        </p:txBody>
      </p:sp>
      <p:sp>
        <p:nvSpPr>
          <p:cNvPr id="3" name="Čuvar mesta za tekst 2"/>
          <p:cNvSpPr>
            <a:spLocks noGrp="1"/>
          </p:cNvSpPr>
          <p:nvPr>
            <p:ph type="body" idx="1"/>
          </p:nvPr>
        </p:nvSpPr>
        <p:spPr>
          <a:xfrm>
            <a:off x="691515" y="2069042"/>
            <a:ext cx="8675370" cy="4931516"/>
          </a:xfrm>
          <a:prstGeom prst="rect">
            <a:avLst/>
          </a:prstGeom>
        </p:spPr>
        <p:txBody>
          <a:bodyPr vert="horz" lIns="0" tIns="0" rIns="0" bIns="0" rtlCol="0">
            <a:normAutofit/>
          </a:bodyPr>
          <a:lstStyle/>
          <a:p>
            <a:pPr lvl="0"/>
            <a:r>
              <a:rPr lang="sr-Latn-CS" dirty="0" smtClean="0"/>
              <a:t>Kliknite i uredite tekst</a:t>
            </a:r>
          </a:p>
          <a:p>
            <a:pPr lvl="1"/>
            <a:r>
              <a:rPr lang="sr-Latn-CS" dirty="0" smtClean="0"/>
              <a:t>Drugi nivo</a:t>
            </a:r>
          </a:p>
          <a:p>
            <a:pPr lvl="2"/>
            <a:r>
              <a:rPr lang="sr-Latn-CS" dirty="0" smtClean="0"/>
              <a:t>Treći </a:t>
            </a:r>
            <a:r>
              <a:rPr lang="sr-Latn-CS" dirty="0"/>
              <a:t>nivo</a:t>
            </a:r>
          </a:p>
          <a:p>
            <a:pPr lvl="3"/>
            <a:r>
              <a:rPr lang="sr-Latn-CS" dirty="0"/>
              <a:t>Četvrti nivo</a:t>
            </a:r>
          </a:p>
          <a:p>
            <a:pPr lvl="4"/>
            <a:r>
              <a:rPr lang="sr-Latn-CS" dirty="0"/>
              <a:t>Peti nivo</a:t>
            </a:r>
          </a:p>
        </p:txBody>
      </p:sp>
      <p:sp>
        <p:nvSpPr>
          <p:cNvPr id="4" name="Čuvar mesta za datum 3"/>
          <p:cNvSpPr>
            <a:spLocks noGrp="1"/>
          </p:cNvSpPr>
          <p:nvPr>
            <p:ph type="dt" sz="half" idx="2"/>
          </p:nvPr>
        </p:nvSpPr>
        <p:spPr>
          <a:xfrm>
            <a:off x="691515" y="7203864"/>
            <a:ext cx="2703195" cy="413808"/>
          </a:xfrm>
          <a:prstGeom prst="rect">
            <a:avLst/>
          </a:prstGeom>
        </p:spPr>
        <p:txBody>
          <a:bodyPr vert="horz" lIns="91440" tIns="45720" rIns="91440" bIns="45720" rtlCol="0" anchor="ctr"/>
          <a:lstStyle>
            <a:lvl1pPr algn="l" latinLnBrk="0">
              <a:defRPr lang="sr-Latn-CS" sz="990">
                <a:solidFill>
                  <a:schemeClr val="tx1">
                    <a:tint val="75000"/>
                  </a:schemeClr>
                </a:solidFill>
              </a:defRPr>
            </a:lvl1pPr>
          </a:lstStyle>
          <a:p>
            <a:fld id="{5F272CD0-8AE2-403D-BC5A-E9768D13DA7F}" type="datetimeFigureOut">
              <a:t>24.9.2013.</a:t>
            </a:fld>
            <a:endParaRPr lang="sr-Latn-CS"/>
          </a:p>
        </p:txBody>
      </p:sp>
      <p:sp>
        <p:nvSpPr>
          <p:cNvPr id="5" name="Čuvar mesta za podnožje 4"/>
          <p:cNvSpPr>
            <a:spLocks noGrp="1"/>
          </p:cNvSpPr>
          <p:nvPr>
            <p:ph type="ftr" sz="quarter" idx="3"/>
          </p:nvPr>
        </p:nvSpPr>
        <p:spPr>
          <a:xfrm>
            <a:off x="3834765" y="7203864"/>
            <a:ext cx="2388870" cy="413808"/>
          </a:xfrm>
          <a:prstGeom prst="rect">
            <a:avLst/>
          </a:prstGeom>
        </p:spPr>
        <p:txBody>
          <a:bodyPr vert="horz" lIns="91440" tIns="45720" rIns="91440" bIns="45720" rtlCol="0" anchor="ctr"/>
          <a:lstStyle>
            <a:lvl1pPr algn="ctr" latinLnBrk="0">
              <a:defRPr lang="sr-Latn-CS" sz="990">
                <a:solidFill>
                  <a:schemeClr val="tx1">
                    <a:tint val="75000"/>
                  </a:schemeClr>
                </a:solidFill>
              </a:defRPr>
            </a:lvl1pPr>
          </a:lstStyle>
          <a:p>
            <a:endParaRPr lang="sr-Latn-CS"/>
          </a:p>
        </p:txBody>
      </p:sp>
      <p:sp>
        <p:nvSpPr>
          <p:cNvPr id="6" name="Čuvar mesta za broj slajda 5"/>
          <p:cNvSpPr>
            <a:spLocks noGrp="1"/>
          </p:cNvSpPr>
          <p:nvPr>
            <p:ph type="sldNum" sz="quarter" idx="4"/>
          </p:nvPr>
        </p:nvSpPr>
        <p:spPr>
          <a:xfrm>
            <a:off x="6663690" y="7203864"/>
            <a:ext cx="2703195" cy="413808"/>
          </a:xfrm>
          <a:prstGeom prst="rect">
            <a:avLst/>
          </a:prstGeom>
        </p:spPr>
        <p:txBody>
          <a:bodyPr vert="horz" lIns="91440" tIns="45720" rIns="91440" bIns="45720" rtlCol="0" anchor="ctr"/>
          <a:lstStyle>
            <a:lvl1pPr algn="r" latinLnBrk="0">
              <a:defRPr lang="sr-Latn-CS" sz="990">
                <a:solidFill>
                  <a:schemeClr val="tx1">
                    <a:tint val="75000"/>
                  </a:schemeClr>
                </a:solidFill>
              </a:defRPr>
            </a:lvl1pPr>
          </a:lstStyle>
          <a:p>
            <a:fld id="{A2D45621-FB72-491B-A41E-B21F020BD976}" type="slidenum">
              <a:t>‹#›</a:t>
            </a:fld>
            <a:endParaRPr lang="sr-Latn-CS"/>
          </a:p>
        </p:txBody>
      </p:sp>
    </p:spTree>
    <p:extLst>
      <p:ext uri="{BB962C8B-B14F-4D97-AF65-F5344CB8AC3E}">
        <p14:creationId xmlns:p14="http://schemas.microsoft.com/office/powerpoint/2010/main" val="4261577845"/>
      </p:ext>
    </p:extLst>
  </p:cSld>
  <p:clrMap bg1="lt1" tx1="dk1" bg2="lt2" tx2="dk2" accent1="accent1" accent2="accent2" accent3="accent3" accent4="accent4" accent5="accent5" accent6="accent6" hlink="hlink" folHlink="folHlink"/>
  <p:sldLayoutIdLst>
    <p:sldLayoutId id="2147483660" r:id="rId1"/>
    <p:sldLayoutId id="2147483661" r:id="rId2"/>
  </p:sldLayoutIdLst>
  <p:timing>
    <p:tnLst>
      <p:par>
        <p:cTn id="1" dur="indefinite" restart="never" nodeType="tmRoot"/>
      </p:par>
    </p:tnLst>
  </p:timing>
  <p:txStyles>
    <p:titleStyle>
      <a:lvl1pPr algn="l" defTabSz="754380" rtl="0" eaLnBrk="1" latinLnBrk="0" hangingPunct="1">
        <a:spcBef>
          <a:spcPct val="0"/>
        </a:spcBef>
        <a:buNone/>
        <a:defRPr lang="sr-Latn-CS"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ct val="30000"/>
        </a:spcBef>
        <a:buFont typeface="Arial" panose="020B0604020202020204" pitchFamily="34" charset="0"/>
        <a:buChar char="•"/>
        <a:defRPr lang="sr-Latn-CS" sz="2310" kern="1200">
          <a:solidFill>
            <a:schemeClr val="tx1"/>
          </a:solidFill>
          <a:latin typeface="+mn-lt"/>
          <a:ea typeface="+mn-ea"/>
          <a:cs typeface="+mn-cs"/>
        </a:defRPr>
      </a:lvl1pPr>
      <a:lvl2pPr marL="565785" indent="-188595" algn="l" defTabSz="754380" rtl="0" eaLnBrk="1" latinLnBrk="0" hangingPunct="1">
        <a:lnSpc>
          <a:spcPct val="90000"/>
        </a:lnSpc>
        <a:spcBef>
          <a:spcPct val="30000"/>
        </a:spcBef>
        <a:buFont typeface="Arial" panose="020B0604020202020204" pitchFamily="34" charset="0"/>
        <a:buChar char="•"/>
        <a:defRPr lang="sr-Latn-CS" sz="1980" kern="1200">
          <a:solidFill>
            <a:schemeClr val="tx1"/>
          </a:solidFill>
          <a:latin typeface="+mn-lt"/>
          <a:ea typeface="+mn-ea"/>
          <a:cs typeface="+mn-cs"/>
        </a:defRPr>
      </a:lvl2pPr>
      <a:lvl3pPr marL="942975" indent="-188595" algn="l" defTabSz="754380" rtl="0" eaLnBrk="1" latinLnBrk="0" hangingPunct="1">
        <a:lnSpc>
          <a:spcPct val="90000"/>
        </a:lnSpc>
        <a:spcBef>
          <a:spcPct val="30000"/>
        </a:spcBef>
        <a:buFont typeface="Arial" panose="020B0604020202020204" pitchFamily="34" charset="0"/>
        <a:buChar char="•"/>
        <a:defRPr lang="sr-Latn-CS" sz="1650" kern="1200">
          <a:solidFill>
            <a:schemeClr val="tx1"/>
          </a:solidFill>
          <a:latin typeface="+mn-lt"/>
          <a:ea typeface="+mn-ea"/>
          <a:cs typeface="+mn-cs"/>
        </a:defRPr>
      </a:lvl3pPr>
      <a:lvl4pPr marL="1320165" indent="-188595" algn="l" defTabSz="754380" rtl="0" eaLnBrk="1" latinLnBrk="0" hangingPunct="1">
        <a:lnSpc>
          <a:spcPct val="90000"/>
        </a:lnSpc>
        <a:spcBef>
          <a:spcPct val="30000"/>
        </a:spcBef>
        <a:buFont typeface="Arial" panose="020B0604020202020204" pitchFamily="34" charset="0"/>
        <a:buChar char="•"/>
        <a:defRPr lang="sr-Latn-CS" sz="1485" kern="1200">
          <a:solidFill>
            <a:schemeClr val="tx1"/>
          </a:solidFill>
          <a:latin typeface="+mn-lt"/>
          <a:ea typeface="+mn-ea"/>
          <a:cs typeface="+mn-cs"/>
        </a:defRPr>
      </a:lvl4pPr>
      <a:lvl5pPr marL="1697355" indent="-188595" algn="l" defTabSz="754380" rtl="0" eaLnBrk="1" latinLnBrk="0" hangingPunct="1">
        <a:lnSpc>
          <a:spcPct val="90000"/>
        </a:lnSpc>
        <a:spcBef>
          <a:spcPct val="30000"/>
        </a:spcBef>
        <a:buFont typeface="Arial" panose="020B0604020202020204" pitchFamily="34" charset="0"/>
        <a:buChar char="•"/>
        <a:defRPr lang="sr-Latn-CS" sz="1485" kern="1200">
          <a:solidFill>
            <a:schemeClr val="tx1"/>
          </a:solidFill>
          <a:latin typeface="+mn-lt"/>
          <a:ea typeface="+mn-ea"/>
          <a:cs typeface="+mn-cs"/>
        </a:defRPr>
      </a:lvl5pPr>
      <a:lvl6pPr marL="2074545" indent="-188595" algn="l" defTabSz="754380" rtl="0" eaLnBrk="1" latinLnBrk="0" hangingPunct="1">
        <a:lnSpc>
          <a:spcPct val="90000"/>
        </a:lnSpc>
        <a:spcBef>
          <a:spcPct val="30000"/>
        </a:spcBef>
        <a:buFont typeface="Arial" panose="020B0604020202020204" pitchFamily="34" charset="0"/>
        <a:buChar char="•"/>
        <a:defRPr lang="sr-Latn-CS" sz="1485" kern="1200">
          <a:solidFill>
            <a:schemeClr val="tx1"/>
          </a:solidFill>
          <a:latin typeface="+mn-lt"/>
          <a:ea typeface="+mn-ea"/>
          <a:cs typeface="+mn-cs"/>
        </a:defRPr>
      </a:lvl6pPr>
      <a:lvl7pPr marL="2451735" indent="-188595" algn="l" defTabSz="754380" rtl="0" eaLnBrk="1" latinLnBrk="0" hangingPunct="1">
        <a:lnSpc>
          <a:spcPct val="90000"/>
        </a:lnSpc>
        <a:spcBef>
          <a:spcPct val="30000"/>
        </a:spcBef>
        <a:buFont typeface="Arial" panose="020B0604020202020204" pitchFamily="34" charset="0"/>
        <a:buChar char="•"/>
        <a:defRPr lang="sr-Latn-CS" sz="1485" kern="1200">
          <a:solidFill>
            <a:schemeClr val="tx1"/>
          </a:solidFill>
          <a:latin typeface="+mn-lt"/>
          <a:ea typeface="+mn-ea"/>
          <a:cs typeface="+mn-cs"/>
        </a:defRPr>
      </a:lvl7pPr>
      <a:lvl8pPr marL="2828925" indent="-188595" algn="l" defTabSz="754380" rtl="0" eaLnBrk="1" latinLnBrk="0" hangingPunct="1">
        <a:lnSpc>
          <a:spcPct val="90000"/>
        </a:lnSpc>
        <a:spcBef>
          <a:spcPct val="30000"/>
        </a:spcBef>
        <a:buFont typeface="Arial" panose="020B0604020202020204" pitchFamily="34" charset="0"/>
        <a:buChar char="•"/>
        <a:defRPr lang="sr-Latn-CS" sz="1485" kern="1200">
          <a:solidFill>
            <a:schemeClr val="tx1"/>
          </a:solidFill>
          <a:latin typeface="+mn-lt"/>
          <a:ea typeface="+mn-ea"/>
          <a:cs typeface="+mn-cs"/>
        </a:defRPr>
      </a:lvl8pPr>
      <a:lvl9pPr marL="3206115" indent="-188595" algn="l" defTabSz="754380" rtl="0" eaLnBrk="1" latinLnBrk="0" hangingPunct="1">
        <a:lnSpc>
          <a:spcPct val="90000"/>
        </a:lnSpc>
        <a:spcBef>
          <a:spcPct val="30000"/>
        </a:spcBef>
        <a:buFont typeface="Arial" panose="020B0604020202020204" pitchFamily="34" charset="0"/>
        <a:buChar char="•"/>
        <a:defRPr lang="sr-Latn-CS" sz="1485" kern="1200">
          <a:solidFill>
            <a:schemeClr val="tx1"/>
          </a:solidFill>
          <a:latin typeface="+mn-lt"/>
          <a:ea typeface="+mn-ea"/>
          <a:cs typeface="+mn-cs"/>
        </a:defRPr>
      </a:lvl9pPr>
    </p:bodyStyle>
    <p:otherStyle>
      <a:defPPr>
        <a:defRPr lang="sr-Latn-CS"/>
      </a:defPPr>
      <a:lvl1pPr marL="0" algn="l" defTabSz="754380" rtl="0" eaLnBrk="1" latinLnBrk="0" hangingPunct="1">
        <a:defRPr lang="sr-Latn-CS" sz="1485" kern="1200">
          <a:solidFill>
            <a:schemeClr val="tx1"/>
          </a:solidFill>
          <a:latin typeface="+mn-lt"/>
          <a:ea typeface="+mn-ea"/>
          <a:cs typeface="+mn-cs"/>
        </a:defRPr>
      </a:lvl1pPr>
      <a:lvl2pPr marL="377190" algn="l" defTabSz="754380" rtl="0" eaLnBrk="1" latinLnBrk="0" hangingPunct="1">
        <a:defRPr lang="sr-Latn-CS" sz="1485" kern="1200">
          <a:solidFill>
            <a:schemeClr val="tx1"/>
          </a:solidFill>
          <a:latin typeface="+mn-lt"/>
          <a:ea typeface="+mn-ea"/>
          <a:cs typeface="+mn-cs"/>
        </a:defRPr>
      </a:lvl2pPr>
      <a:lvl3pPr marL="754380" algn="l" defTabSz="754380" rtl="0" eaLnBrk="1" latinLnBrk="0" hangingPunct="1">
        <a:defRPr lang="sr-Latn-CS" sz="1485" kern="1200">
          <a:solidFill>
            <a:schemeClr val="tx1"/>
          </a:solidFill>
          <a:latin typeface="+mn-lt"/>
          <a:ea typeface="+mn-ea"/>
          <a:cs typeface="+mn-cs"/>
        </a:defRPr>
      </a:lvl3pPr>
      <a:lvl4pPr marL="1131570" algn="l" defTabSz="754380" rtl="0" eaLnBrk="1" latinLnBrk="0" hangingPunct="1">
        <a:defRPr lang="sr-Latn-CS" sz="1485" kern="1200">
          <a:solidFill>
            <a:schemeClr val="tx1"/>
          </a:solidFill>
          <a:latin typeface="+mn-lt"/>
          <a:ea typeface="+mn-ea"/>
          <a:cs typeface="+mn-cs"/>
        </a:defRPr>
      </a:lvl4pPr>
      <a:lvl5pPr marL="1508760" algn="l" defTabSz="754380" rtl="0" eaLnBrk="1" latinLnBrk="0" hangingPunct="1">
        <a:defRPr lang="sr-Latn-CS" sz="1485" kern="1200">
          <a:solidFill>
            <a:schemeClr val="tx1"/>
          </a:solidFill>
          <a:latin typeface="+mn-lt"/>
          <a:ea typeface="+mn-ea"/>
          <a:cs typeface="+mn-cs"/>
        </a:defRPr>
      </a:lvl5pPr>
      <a:lvl6pPr marL="1885950" algn="l" defTabSz="754380" rtl="0" eaLnBrk="1" latinLnBrk="0" hangingPunct="1">
        <a:defRPr lang="sr-Latn-CS" sz="1485" kern="1200">
          <a:solidFill>
            <a:schemeClr val="tx1"/>
          </a:solidFill>
          <a:latin typeface="+mn-lt"/>
          <a:ea typeface="+mn-ea"/>
          <a:cs typeface="+mn-cs"/>
        </a:defRPr>
      </a:lvl6pPr>
      <a:lvl7pPr marL="2263140" algn="l" defTabSz="754380" rtl="0" eaLnBrk="1" latinLnBrk="0" hangingPunct="1">
        <a:defRPr lang="sr-Latn-CS" sz="1485" kern="1200">
          <a:solidFill>
            <a:schemeClr val="tx1"/>
          </a:solidFill>
          <a:latin typeface="+mn-lt"/>
          <a:ea typeface="+mn-ea"/>
          <a:cs typeface="+mn-cs"/>
        </a:defRPr>
      </a:lvl7pPr>
      <a:lvl8pPr marL="2640330" algn="l" defTabSz="754380" rtl="0" eaLnBrk="1" latinLnBrk="0" hangingPunct="1">
        <a:defRPr lang="sr-Latn-CS" sz="1485" kern="1200">
          <a:solidFill>
            <a:schemeClr val="tx1"/>
          </a:solidFill>
          <a:latin typeface="+mn-lt"/>
          <a:ea typeface="+mn-ea"/>
          <a:cs typeface="+mn-cs"/>
        </a:defRPr>
      </a:lvl8pPr>
      <a:lvl9pPr marL="3017520" algn="l" defTabSz="754380" rtl="0" eaLnBrk="1" latinLnBrk="0" hangingPunct="1">
        <a:defRPr lang="sr-Latn-CS" sz="148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448" userDrawn="1">
          <p15:clr>
            <a:srgbClr val="F26B43"/>
          </p15:clr>
        </p15:guide>
        <p15:guide id="2" pos="316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Čuvar mesta za sliku 32" descr="Nasmejana žena oslanja se na znak za espreso" title="Uzorak slike"/>
          <p:cNvPicPr>
            <a:picLocks noGrp="1" noChangeAspect="1"/>
          </p:cNvPicPr>
          <p:nvPr>
            <p:ph type="pic" sz="quarter" idx="11"/>
          </p:nvPr>
        </p:nvPicPr>
        <p:blipFill>
          <a:blip r:embed="rId3" cstate="print">
            <a:extLst>
              <a:ext uri="{28A0092B-C50C-407E-A947-70E740481C1C}">
                <a14:useLocalDpi xmlns:a14="http://schemas.microsoft.com/office/drawing/2010/main" val="0"/>
              </a:ext>
            </a:extLst>
          </a:blip>
          <a:srcRect l="122" r="122"/>
          <a:stretch>
            <a:fillRect/>
          </a:stretch>
        </p:blipFill>
        <p:spPr/>
      </p:pic>
      <p:sp>
        <p:nvSpPr>
          <p:cNvPr id="24" name="Čuvar mesta za tekst 23"/>
          <p:cNvSpPr>
            <a:spLocks noGrp="1"/>
          </p:cNvSpPr>
          <p:nvPr>
            <p:ph type="body" sz="quarter" idx="15"/>
          </p:nvPr>
        </p:nvSpPr>
        <p:spPr/>
        <p:txBody>
          <a:bodyPr/>
          <a:lstStyle/>
          <a:p>
            <a:r>
              <a:rPr lang="sr-Latn-CS" dirty="0"/>
              <a:t>Otkucajte natpis za fotografiju</a:t>
            </a:r>
          </a:p>
        </p:txBody>
      </p:sp>
      <p:sp>
        <p:nvSpPr>
          <p:cNvPr id="23" name="Čuvar mesta za tekst 22"/>
          <p:cNvSpPr>
            <a:spLocks noGrp="1"/>
          </p:cNvSpPr>
          <p:nvPr>
            <p:ph type="body" sz="quarter" idx="14"/>
          </p:nvPr>
        </p:nvSpPr>
        <p:spPr/>
        <p:txBody>
          <a:bodyPr/>
          <a:lstStyle/>
          <a:p>
            <a:r>
              <a:rPr lang="sr-Latn-CS" dirty="0"/>
              <a:t>Kako da počnete sa radom na ovom predlošku?</a:t>
            </a:r>
          </a:p>
        </p:txBody>
      </p:sp>
      <p:sp>
        <p:nvSpPr>
          <p:cNvPr id="22" name="Čuvar mesta za tekst 21"/>
          <p:cNvSpPr>
            <a:spLocks noGrp="1"/>
          </p:cNvSpPr>
          <p:nvPr>
            <p:ph type="body" sz="quarter" idx="13"/>
          </p:nvPr>
        </p:nvSpPr>
        <p:spPr/>
        <p:txBody>
          <a:bodyPr/>
          <a:lstStyle/>
          <a:p>
            <a:pPr lvl="0">
              <a:lnSpc>
                <a:spcPct val="100000"/>
              </a:lnSpc>
            </a:pPr>
            <a:r>
              <a:rPr lang="sr-Latn-CS" dirty="0"/>
              <a:t>Ovu novu, profesionalnu brošuru možete koristiti takvu kakva jeste ili je možete lako prilagoditi.</a:t>
            </a:r>
          </a:p>
        </p:txBody>
      </p:sp>
      <p:sp>
        <p:nvSpPr>
          <p:cNvPr id="21" name="Čuvar mesta za tekst 20"/>
          <p:cNvSpPr>
            <a:spLocks noGrp="1"/>
          </p:cNvSpPr>
          <p:nvPr>
            <p:ph type="body" sz="quarter" idx="12"/>
          </p:nvPr>
        </p:nvSpPr>
        <p:spPr>
          <a:xfrm>
            <a:off x="457200" y="4343400"/>
            <a:ext cx="2428875" cy="3162299"/>
          </a:xfrm>
        </p:spPr>
        <p:txBody>
          <a:bodyPr/>
          <a:lstStyle/>
          <a:p>
            <a:pPr lvl="0"/>
            <a:r>
              <a:rPr lang="sr-Latn-CS" dirty="0"/>
              <a:t>Uključili smo nekoliko saveta u predložak kako bismo vam pomogli na početku.</a:t>
            </a:r>
          </a:p>
          <a:p>
            <a:pPr lvl="0"/>
            <a:r>
              <a:rPr lang="sr-Latn-CS" dirty="0"/>
              <a:t>Da biste tekst saveta zamenili sopstvenim (kao što je ovaj), jednostavno ga izaberite i unesite sopstveni.</a:t>
            </a:r>
          </a:p>
          <a:p>
            <a:pPr lvl="0"/>
            <a:r>
              <a:rPr lang="sr-Latn-CS" dirty="0"/>
              <a:t>Da biste zamenili fotografije u brošuri, izaberite sliku i izbrišite je. Zatim koristite ikonu „Umetni sliku“ u čuvaru mesta da biste umetnuli svoju fotografiju.</a:t>
            </a:r>
          </a:p>
          <a:p>
            <a:pPr lvl="0"/>
            <a:r>
              <a:rPr lang="sr-Latn-CS" dirty="0"/>
              <a:t>Da biste promenili logotip u sopstveni, izaberite sliku „zameni LOGOTIPOM“ i odaberite stavku „Promena slike“ na kartici „Formatiranje alatki za slike“.</a:t>
            </a:r>
          </a:p>
        </p:txBody>
      </p:sp>
      <p:sp>
        <p:nvSpPr>
          <p:cNvPr id="25" name="Čuvar mesta za tekst 24"/>
          <p:cNvSpPr>
            <a:spLocks noGrp="1"/>
          </p:cNvSpPr>
          <p:nvPr>
            <p:ph type="body" sz="quarter" idx="16"/>
          </p:nvPr>
        </p:nvSpPr>
        <p:spPr/>
        <p:txBody>
          <a:bodyPr/>
          <a:lstStyle/>
          <a:p>
            <a:r>
              <a:rPr lang="sr-Latn-CS" dirty="0"/>
              <a:t>Ko smo mi</a:t>
            </a:r>
          </a:p>
        </p:txBody>
      </p:sp>
      <p:sp>
        <p:nvSpPr>
          <p:cNvPr id="26" name="Čuvar mesta za tekst 25"/>
          <p:cNvSpPr>
            <a:spLocks noGrp="1"/>
          </p:cNvSpPr>
          <p:nvPr>
            <p:ph type="body" sz="quarter" idx="17"/>
          </p:nvPr>
        </p:nvSpPr>
        <p:spPr/>
        <p:txBody>
          <a:bodyPr/>
          <a:lstStyle/>
          <a:p>
            <a:r>
              <a:rPr lang="sr-Latn-CS" dirty="0"/>
              <a:t>O nama</a:t>
            </a:r>
          </a:p>
        </p:txBody>
      </p:sp>
      <p:sp>
        <p:nvSpPr>
          <p:cNvPr id="65" name="Čuvar mesta za tekst 64"/>
          <p:cNvSpPr>
            <a:spLocks noGrp="1"/>
          </p:cNvSpPr>
          <p:nvPr>
            <p:ph type="body" sz="quarter" idx="24"/>
          </p:nvPr>
        </p:nvSpPr>
        <p:spPr/>
        <p:txBody>
          <a:bodyPr/>
          <a:lstStyle/>
          <a:p>
            <a:r>
              <a:rPr lang="sr-Latn-CS" dirty="0"/>
              <a:t>Ovo je mesto za kratku usmenu prezentaciju. Kad biste imali samo nekoliko sekundi da nekome predstavite svoje proizvode ili usluge, šta biste rekli?</a:t>
            </a:r>
          </a:p>
        </p:txBody>
      </p:sp>
      <p:sp>
        <p:nvSpPr>
          <p:cNvPr id="28" name="Čuvar mesta za tekst 27"/>
          <p:cNvSpPr>
            <a:spLocks noGrp="1"/>
          </p:cNvSpPr>
          <p:nvPr>
            <p:ph type="body" sz="quarter" idx="19"/>
          </p:nvPr>
        </p:nvSpPr>
        <p:spPr/>
        <p:txBody>
          <a:bodyPr/>
          <a:lstStyle/>
          <a:p>
            <a:r>
              <a:rPr lang="sr-Latn-CS" dirty="0"/>
              <a:t>Obratite nam se</a:t>
            </a:r>
          </a:p>
        </p:txBody>
      </p:sp>
      <p:sp>
        <p:nvSpPr>
          <p:cNvPr id="29" name="Čuvar mesta za tekst 28"/>
          <p:cNvSpPr>
            <a:spLocks noGrp="1"/>
          </p:cNvSpPr>
          <p:nvPr>
            <p:ph type="body" sz="quarter" idx="20"/>
          </p:nvPr>
        </p:nvSpPr>
        <p:spPr/>
        <p:txBody>
          <a:bodyPr/>
          <a:lstStyle/>
          <a:p>
            <a:r>
              <a:rPr lang="sr-Latn-CS" dirty="0"/>
              <a:t>Telefon: [Telefon]</a:t>
            </a:r>
          </a:p>
          <a:p>
            <a:r>
              <a:rPr lang="sr-Latn-CS" dirty="0"/>
              <a:t>E-pošta: [E-adresa]</a:t>
            </a:r>
          </a:p>
          <a:p>
            <a:r>
              <a:rPr lang="sr-Latn-CS" dirty="0"/>
              <a:t>Veb: [Veb adresa]</a:t>
            </a:r>
          </a:p>
        </p:txBody>
      </p:sp>
      <p:sp>
        <p:nvSpPr>
          <p:cNvPr id="30" name="Čuvar mesta za tekst 29"/>
          <p:cNvSpPr>
            <a:spLocks noGrp="1"/>
          </p:cNvSpPr>
          <p:nvPr>
            <p:ph type="body" sz="quarter" idx="21"/>
          </p:nvPr>
        </p:nvSpPr>
        <p:spPr/>
        <p:txBody>
          <a:bodyPr/>
          <a:lstStyle/>
          <a:p>
            <a:r>
              <a:rPr lang="sr-Latn-CS" dirty="0"/>
              <a:t>Ime preduzeća</a:t>
            </a:r>
          </a:p>
        </p:txBody>
      </p:sp>
      <p:sp>
        <p:nvSpPr>
          <p:cNvPr id="31" name="Čuvar mesta za tekst 30"/>
          <p:cNvSpPr>
            <a:spLocks noGrp="1"/>
          </p:cNvSpPr>
          <p:nvPr>
            <p:ph type="body" sz="quarter" idx="22"/>
          </p:nvPr>
        </p:nvSpPr>
        <p:spPr/>
        <p:txBody>
          <a:bodyPr/>
          <a:lstStyle/>
          <a:p>
            <a:r>
              <a:rPr lang="sr-Latn-CS" dirty="0"/>
              <a:t>Adresa</a:t>
            </a:r>
          </a:p>
          <a:p>
            <a:r>
              <a:rPr lang="sr-Latn-CS" dirty="0"/>
              <a:t>grad, poštanski broj</a:t>
            </a:r>
          </a:p>
        </p:txBody>
      </p:sp>
      <p:pic>
        <p:nvPicPr>
          <p:cNvPr id="34" name="Čuvar mesta za sliku 33" descr="Sto i stolice u bašti bistroa" title="Uzorak slike"/>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t="3" b="3"/>
          <a:stretch>
            <a:fillRect/>
          </a:stretch>
        </p:blipFill>
        <p:spPr/>
      </p:pic>
      <p:sp>
        <p:nvSpPr>
          <p:cNvPr id="18" name="Naslov 17"/>
          <p:cNvSpPr>
            <a:spLocks noGrp="1"/>
          </p:cNvSpPr>
          <p:nvPr>
            <p:ph type="title"/>
          </p:nvPr>
        </p:nvSpPr>
        <p:spPr/>
        <p:txBody>
          <a:bodyPr/>
          <a:lstStyle/>
          <a:p>
            <a:r>
              <a:rPr lang="sr-Latn-CS" dirty="0"/>
              <a:t>Northwind traders</a:t>
            </a:r>
          </a:p>
        </p:txBody>
      </p:sp>
      <p:sp>
        <p:nvSpPr>
          <p:cNvPr id="32" name="Čuvar mesta za tekst 31"/>
          <p:cNvSpPr>
            <a:spLocks noGrp="1"/>
          </p:cNvSpPr>
          <p:nvPr>
            <p:ph type="body" sz="quarter" idx="23"/>
          </p:nvPr>
        </p:nvSpPr>
        <p:spPr/>
        <p:txBody>
          <a:bodyPr/>
          <a:lstStyle/>
          <a:p>
            <a:r>
              <a:rPr lang="sr-Latn-CS" dirty="0"/>
              <a:t>Podnaslov brošure ili slogan preduzeća</a:t>
            </a:r>
          </a:p>
        </p:txBody>
      </p:sp>
      <p:pic>
        <p:nvPicPr>
          <p:cNvPr id="17" name="Slika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47432" y="6916973"/>
            <a:ext cx="760651" cy="296605"/>
          </a:xfrm>
          <a:prstGeom prst="rect">
            <a:avLst/>
          </a:prstGeom>
        </p:spPr>
      </p:pic>
    </p:spTree>
    <p:extLst>
      <p:ext uri="{BB962C8B-B14F-4D97-AF65-F5344CB8AC3E}">
        <p14:creationId xmlns:p14="http://schemas.microsoft.com/office/powerpoint/2010/main" val="2671253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Čuvar mesta za tekst 4"/>
          <p:cNvSpPr>
            <a:spLocks noGrp="1"/>
          </p:cNvSpPr>
          <p:nvPr>
            <p:ph type="body" sz="quarter" idx="14"/>
          </p:nvPr>
        </p:nvSpPr>
        <p:spPr/>
        <p:txBody>
          <a:bodyPr/>
          <a:lstStyle/>
          <a:p>
            <a:r>
              <a:rPr lang="sr-Latn-CS" dirty="0"/>
              <a:t>Evo nekoliko ideja…</a:t>
            </a:r>
          </a:p>
        </p:txBody>
      </p:sp>
      <p:sp>
        <p:nvSpPr>
          <p:cNvPr id="7" name="Čuvar mesta za tekst 6"/>
          <p:cNvSpPr>
            <a:spLocks noGrp="1"/>
          </p:cNvSpPr>
          <p:nvPr>
            <p:ph type="body" sz="quarter" idx="16"/>
          </p:nvPr>
        </p:nvSpPr>
        <p:spPr/>
        <p:txBody>
          <a:bodyPr/>
          <a:lstStyle/>
          <a:p>
            <a:r>
              <a:rPr lang="sr-Latn-CS"/>
              <a:t>Šta uključujete u brošuru?</a:t>
            </a:r>
          </a:p>
        </p:txBody>
      </p:sp>
      <p:pic>
        <p:nvPicPr>
          <p:cNvPr id="18" name="Čuvar mesta za sliku 17" descr="Cveće na ogradi kafića na otvorenom" title="Uzorak slike"/>
          <p:cNvPicPr>
            <a:picLocks noGrp="1" noChangeAspect="1"/>
          </p:cNvPicPr>
          <p:nvPr>
            <p:ph type="pic" sz="quarter" idx="11"/>
          </p:nvPr>
        </p:nvPicPr>
        <p:blipFill>
          <a:blip r:embed="rId3" cstate="print">
            <a:extLst>
              <a:ext uri="{28A0092B-C50C-407E-A947-70E740481C1C}">
                <a14:useLocalDpi xmlns:a14="http://schemas.microsoft.com/office/drawing/2010/main" val="0"/>
              </a:ext>
            </a:extLst>
          </a:blip>
          <a:srcRect l="25" r="25"/>
          <a:stretch>
            <a:fillRect/>
          </a:stretch>
        </p:blipFill>
        <p:spPr/>
      </p:pic>
      <p:sp>
        <p:nvSpPr>
          <p:cNvPr id="4" name="Čuvar mesta za tekst 3"/>
          <p:cNvSpPr>
            <a:spLocks noGrp="1"/>
          </p:cNvSpPr>
          <p:nvPr>
            <p:ph type="body" sz="quarter" idx="13"/>
          </p:nvPr>
        </p:nvSpPr>
        <p:spPr/>
        <p:txBody>
          <a:bodyPr/>
          <a:lstStyle/>
          <a:p>
            <a:pPr lvl="0"/>
            <a:r>
              <a:rPr lang="sr-Latn-CS" dirty="0"/>
              <a:t>Ovo bi bilo savršeno mesto za izjavu o misiji. Desnu stranu stranice možete koristiti za rezimiranje načina na koji se ističite u odnosu na druge, a sredinu za kratku priču o uspehu.</a:t>
            </a:r>
          </a:p>
          <a:p>
            <a:pPr lvl="0"/>
            <a:r>
              <a:rPr lang="sr-Latn-CS" dirty="0"/>
              <a:t>(Takođe se uverite da ste odabrali fotografije koje pokazuju ono što vaše preduzeće najbolje radi. Slike bi uvek trebalo da impresioniraju.)</a:t>
            </a:r>
          </a:p>
        </p:txBody>
      </p:sp>
      <p:sp>
        <p:nvSpPr>
          <p:cNvPr id="8" name="Čuvar mesta za tekst 7"/>
          <p:cNvSpPr>
            <a:spLocks noGrp="1"/>
          </p:cNvSpPr>
          <p:nvPr>
            <p:ph type="body" sz="quarter" idx="17"/>
          </p:nvPr>
        </p:nvSpPr>
        <p:spPr/>
        <p:txBody>
          <a:bodyPr/>
          <a:lstStyle/>
          <a:p>
            <a:pPr lvl="0"/>
            <a:r>
              <a:rPr lang="sr-Latn-CS" dirty="0"/>
              <a:t>Mislite da je dokument koji ovako dobro izgleda težak za formatiranje?</a:t>
            </a:r>
          </a:p>
        </p:txBody>
      </p:sp>
      <p:sp>
        <p:nvSpPr>
          <p:cNvPr id="9" name="Čuvar mesta za tekst 8"/>
          <p:cNvSpPr>
            <a:spLocks noGrp="1"/>
          </p:cNvSpPr>
          <p:nvPr>
            <p:ph type="body" sz="quarter" idx="18"/>
          </p:nvPr>
        </p:nvSpPr>
        <p:spPr/>
        <p:txBody>
          <a:bodyPr/>
          <a:lstStyle/>
          <a:p>
            <a:pPr lvl="0"/>
            <a:r>
              <a:rPr lang="sr-Latn-CS" dirty="0"/>
              <a:t>Razmislite ponovo! Čuvari mesta u ovoj brošuri su već oblikovani za vas.</a:t>
            </a:r>
          </a:p>
        </p:txBody>
      </p:sp>
      <p:sp>
        <p:nvSpPr>
          <p:cNvPr id="11" name="Čuvar mesta za tekst 10"/>
          <p:cNvSpPr>
            <a:spLocks noGrp="1"/>
          </p:cNvSpPr>
          <p:nvPr>
            <p:ph type="body" sz="quarter" idx="23"/>
          </p:nvPr>
        </p:nvSpPr>
        <p:spPr/>
        <p:txBody>
          <a:bodyPr/>
          <a:lstStyle/>
          <a:p>
            <a:pPr lvl="0"/>
            <a:r>
              <a:rPr lang="sr-Latn-CS" dirty="0"/>
              <a:t>„Ne stidite se! Pokažite svima koliko ste sjajni! Ovo je odlično mesto za toplu preporuku.“</a:t>
            </a:r>
            <a:endParaRPr lang="sr-Latn-CS" dirty="0"/>
          </a:p>
        </p:txBody>
      </p:sp>
      <p:sp>
        <p:nvSpPr>
          <p:cNvPr id="10" name="Čuvar mesta za tekst 9"/>
          <p:cNvSpPr>
            <a:spLocks noGrp="1"/>
          </p:cNvSpPr>
          <p:nvPr>
            <p:ph type="body" sz="quarter" idx="19"/>
          </p:nvPr>
        </p:nvSpPr>
        <p:spPr/>
        <p:txBody>
          <a:bodyPr/>
          <a:lstStyle/>
          <a:p>
            <a:pPr lvl="0"/>
            <a:r>
              <a:rPr lang="sr-Latn-CS" dirty="0"/>
              <a:t>Ostvarite željene rezultate</a:t>
            </a:r>
          </a:p>
        </p:txBody>
      </p:sp>
      <p:sp>
        <p:nvSpPr>
          <p:cNvPr id="12" name="Čuvar mesta za tekst 11"/>
          <p:cNvSpPr>
            <a:spLocks noGrp="1"/>
          </p:cNvSpPr>
          <p:nvPr>
            <p:ph type="body" sz="quarter" idx="24"/>
          </p:nvPr>
        </p:nvSpPr>
        <p:spPr/>
        <p:txBody>
          <a:bodyPr/>
          <a:lstStyle/>
          <a:p>
            <a:pPr lvl="0"/>
            <a:r>
              <a:rPr lang="nb-NO" dirty="0"/>
              <a:t>Unesite sopstveni tekst da biste predstavili preduzeće i usluge u najboljem svetlu!</a:t>
            </a:r>
            <a:endParaRPr lang="sr-Latn-CS" dirty="0"/>
          </a:p>
        </p:txBody>
      </p:sp>
      <p:sp>
        <p:nvSpPr>
          <p:cNvPr id="13" name="Čuvar mesta za tekst 12"/>
          <p:cNvSpPr>
            <a:spLocks noGrp="1"/>
          </p:cNvSpPr>
          <p:nvPr>
            <p:ph type="body" sz="quarter" idx="25"/>
          </p:nvPr>
        </p:nvSpPr>
        <p:spPr/>
        <p:txBody>
          <a:bodyPr/>
          <a:lstStyle/>
          <a:p>
            <a:pPr lvl="0"/>
            <a:r>
              <a:rPr lang="sr-Latn-CS" dirty="0"/>
              <a:t>Imate brendirane boje ili fontove preduzeća?</a:t>
            </a:r>
          </a:p>
        </p:txBody>
      </p:sp>
      <p:sp>
        <p:nvSpPr>
          <p:cNvPr id="14" name="Čuvar mesta za tekst 13"/>
          <p:cNvSpPr>
            <a:spLocks noGrp="1"/>
          </p:cNvSpPr>
          <p:nvPr>
            <p:ph type="body" sz="quarter" idx="26"/>
          </p:nvPr>
        </p:nvSpPr>
        <p:spPr/>
        <p:txBody>
          <a:bodyPr/>
          <a:lstStyle/>
          <a:p>
            <a:pPr lvl="0"/>
            <a:r>
              <a:rPr lang="sr-Latn-CS" dirty="0"/>
              <a:t>Nema problema! Jednostavno kopirajte jedan od ovih i prevucite ga na mesto.</a:t>
            </a:r>
          </a:p>
        </p:txBody>
      </p:sp>
      <p:pic>
        <p:nvPicPr>
          <p:cNvPr id="19" name="Čuvar mesta za sliku 18" descr="Zelena šolja i činija na drvenom stolu" title="Uzorak slike"/>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t="32" b="32"/>
          <a:stretch>
            <a:fillRect/>
          </a:stretch>
        </p:blipFill>
        <p:spPr/>
      </p:pic>
      <p:sp>
        <p:nvSpPr>
          <p:cNvPr id="6" name="Čuvar mesta za tekst 5"/>
          <p:cNvSpPr>
            <a:spLocks noGrp="1"/>
          </p:cNvSpPr>
          <p:nvPr>
            <p:ph type="body" sz="quarter" idx="15"/>
          </p:nvPr>
        </p:nvSpPr>
        <p:spPr/>
        <p:txBody>
          <a:bodyPr/>
          <a:lstStyle/>
          <a:p>
            <a:pPr lvl="0"/>
            <a:r>
              <a:rPr lang="sr-Latn-CS" dirty="0"/>
              <a:t>Otkucajte natpis za fotografiju</a:t>
            </a:r>
          </a:p>
          <a:p>
            <a:endParaRPr lang="sr-Latn-CS" dirty="0"/>
          </a:p>
        </p:txBody>
      </p:sp>
      <p:sp>
        <p:nvSpPr>
          <p:cNvPr id="15" name="Čuvar mesta za tekst 14"/>
          <p:cNvSpPr>
            <a:spLocks noGrp="1"/>
          </p:cNvSpPr>
          <p:nvPr>
            <p:ph type="body" sz="quarter" idx="27"/>
          </p:nvPr>
        </p:nvSpPr>
        <p:spPr/>
        <p:txBody>
          <a:bodyPr/>
          <a:lstStyle/>
          <a:p>
            <a:pPr lvl="0"/>
            <a:r>
              <a:rPr lang="sr-Latn-CS" dirty="0"/>
              <a:t>Ne zaboravite da uključite neke pojedinosti o tome šta nudite i kako se razlikujete od konkurencije.</a:t>
            </a:r>
          </a:p>
        </p:txBody>
      </p:sp>
      <p:sp>
        <p:nvSpPr>
          <p:cNvPr id="16" name="Čuvar mesta za tekst 15"/>
          <p:cNvSpPr>
            <a:spLocks noGrp="1"/>
          </p:cNvSpPr>
          <p:nvPr>
            <p:ph type="body" sz="quarter" idx="28"/>
          </p:nvPr>
        </p:nvSpPr>
        <p:spPr/>
        <p:txBody>
          <a:bodyPr/>
          <a:lstStyle/>
          <a:p>
            <a:pPr lvl="0"/>
            <a:r>
              <a:rPr lang="sr-Latn-CS" dirty="0"/>
              <a:t>Naši proizvodi i usluge</a:t>
            </a:r>
          </a:p>
        </p:txBody>
      </p:sp>
      <p:sp>
        <p:nvSpPr>
          <p:cNvPr id="17" name="Čuvar mesta za tekst 16"/>
          <p:cNvSpPr>
            <a:spLocks noGrp="1"/>
          </p:cNvSpPr>
          <p:nvPr>
            <p:ph type="body" sz="quarter" idx="29"/>
          </p:nvPr>
        </p:nvSpPr>
        <p:spPr/>
        <p:txBody>
          <a:bodyPr/>
          <a:lstStyle/>
          <a:p>
            <a:pPr lvl="0"/>
            <a:r>
              <a:rPr lang="sr-Latn-CS" dirty="0"/>
              <a:t>Možete da uključite listu proizvoda sa znacima za nabrajanje, usluga ili glavnih prednosti rada sa vašim preduzećem. Ili samo rezimirajte osnovne aspekte u nekoliko sažetih pasusa.</a:t>
            </a:r>
          </a:p>
          <a:p>
            <a:pPr lvl="0"/>
            <a:r>
              <a:rPr lang="sr-Latn-CS" dirty="0"/>
              <a:t>Znamo da biste satima mogli da pričate o tome kako imate sjajnu firmu. (I ne krivimo vas – sjajni ste!) </a:t>
            </a:r>
            <a:r>
              <a:rPr lang="sr-Latn-CS" dirty="0" smtClean="0"/>
              <a:t>Samo </a:t>
            </a:r>
            <a:r>
              <a:rPr lang="sr-Latn-CS" dirty="0"/>
              <a:t>zapamtite da je ovo marketing – ako želite da privučete pažnju, budite kratki, prepoznatljivi i jasni</a:t>
            </a:r>
            <a:r>
              <a:rPr lang="sr-Latn-CS" dirty="0" smtClean="0"/>
              <a:t>.</a:t>
            </a:r>
            <a:endParaRPr lang="sr-Latn-CS" dirty="0"/>
          </a:p>
          <a:p>
            <a:pPr lvl="0"/>
            <a:endParaRPr lang="sr-Latn-CS" dirty="0"/>
          </a:p>
        </p:txBody>
      </p:sp>
    </p:spTree>
    <p:extLst>
      <p:ext uri="{BB962C8B-B14F-4D97-AF65-F5344CB8AC3E}">
        <p14:creationId xmlns:p14="http://schemas.microsoft.com/office/powerpoint/2010/main" val="653308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BojaBrošure">
  <a:themeElements>
    <a:clrScheme name="BojaBrošure">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BB39241-3DC4-4E74-9CA5-66F5595582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A8585D7-9F9A-464B-98FD-C2369966A8D7}">
  <ds:schemaRefs>
    <ds:schemaRef ds:uri="http://schemas.microsoft.com/sharepoint/v3/contenttype/forms"/>
  </ds:schemaRefs>
</ds:datastoreItem>
</file>

<file path=customXml/itemProps3.xml><?xml version="1.0" encoding="utf-8"?>
<ds:datastoreItem xmlns:ds="http://schemas.openxmlformats.org/officeDocument/2006/customXml" ds:itemID="{80E32F16-139C-406D-87C5-ECC5DE68882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512</Words>
  <Application>Microsoft Office PowerPoint</Application>
  <PresentationFormat>Prilagođavanje</PresentationFormat>
  <Paragraphs>38</Paragraphs>
  <Slides>2</Slides>
  <Notes>2</Notes>
  <HiddenSlides>0</HiddenSlides>
  <MMClips>0</MMClips>
  <ScaleCrop>false</ScaleCrop>
  <HeadingPairs>
    <vt:vector size="6" baseType="variant">
      <vt:variant>
        <vt:lpstr>Korišćeni fontovi</vt:lpstr>
      </vt:variant>
      <vt:variant>
        <vt:i4>3</vt:i4>
      </vt:variant>
      <vt:variant>
        <vt:lpstr>Tema</vt:lpstr>
      </vt:variant>
      <vt:variant>
        <vt:i4>1</vt:i4>
      </vt:variant>
      <vt:variant>
        <vt:lpstr>Naslovi slajdova</vt:lpstr>
      </vt:variant>
      <vt:variant>
        <vt:i4>2</vt:i4>
      </vt:variant>
    </vt:vector>
  </HeadingPairs>
  <TitlesOfParts>
    <vt:vector size="6" baseType="lpstr">
      <vt:lpstr>Arial</vt:lpstr>
      <vt:lpstr>Calibri</vt:lpstr>
      <vt:lpstr>Cambria</vt:lpstr>
      <vt:lpstr>BojaBrošure</vt:lpstr>
      <vt:lpstr>Northwind traders</vt:lpstr>
      <vt:lpstr>PowerPoint prezentacija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2012-07-26T23:19:00Z</dcterms:created>
  <dcterms:modified xsi:type="dcterms:W3CDTF">2013-09-24T13:40:04Z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IsMyDocuments">
    <vt:bool>true</vt:bool>
  </property>
</Properties>
</file>