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sl-s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sl-SI" noProof="0" dirty="0" smtClean="0"/>
            <a:t>Omrežje</a:t>
          </a:r>
          <a:endParaRPr lang="sl-SI" noProof="0" dirty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sl-SI" noProof="0" dirty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sl-SI" noProof="0" dirty="0"/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sl-SI" noProof="0" dirty="0" smtClean="0"/>
            <a:t>Satelit</a:t>
          </a:r>
          <a:endParaRPr lang="sl-SI" noProof="0" dirty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sl-SI" noProof="0" dirty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sl-SI" noProof="0" dirty="0"/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sl-SI" noProof="0" dirty="0" smtClean="0"/>
            <a:t>Povezava</a:t>
          </a:r>
          <a:endParaRPr lang="sl-SI" noProof="0" dirty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sl-SI" noProof="0" dirty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sl-SI" noProof="0" dirty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l-SI" noProof="0" dirty="0" smtClean="0"/>
            <a:t>Oblak	</a:t>
          </a:r>
          <a:endParaRPr lang="sl-SI" noProof="0" dirty="0"/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sl-SI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sl-SI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l-SI" noProof="0" dirty="0" smtClean="0"/>
            <a:t>Lokalno</a:t>
          </a:r>
          <a:endParaRPr lang="sl-SI" noProof="0" dirty="0"/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sl-SI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sl-SI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l-SI" noProof="0" dirty="0" smtClean="0"/>
            <a:t>Hibridno</a:t>
          </a:r>
          <a:endParaRPr lang="sl-SI" noProof="0" dirty="0"/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sl-SI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sl-SI" noProof="0" dirty="0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noProof="0" dirty="0" smtClean="0"/>
            <a:t>Omrežje</a:t>
          </a:r>
          <a:endParaRPr lang="sl-SI" sz="3600" kern="1200" noProof="0" dirty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noProof="0" dirty="0" smtClean="0"/>
            <a:t>Satelit</a:t>
          </a:r>
          <a:endParaRPr lang="sl-SI" sz="3600" kern="1200" noProof="0" dirty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noProof="0" dirty="0" smtClean="0"/>
            <a:t>Povezava</a:t>
          </a:r>
          <a:endParaRPr lang="sl-SI" sz="3600" kern="1200" noProof="0" dirty="0"/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3500" kern="1200" noProof="0" dirty="0" smtClean="0"/>
            <a:t>Oblak	</a:t>
          </a:r>
          <a:endParaRPr lang="sl-SI" sz="3500" kern="1200" noProof="0" dirty="0"/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3500" kern="1200" noProof="0" dirty="0" smtClean="0"/>
            <a:t>Lokalno</a:t>
          </a:r>
          <a:endParaRPr lang="sl-SI" sz="3500" kern="1200" noProof="0" dirty="0"/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3500" kern="1200" noProof="0" dirty="0" smtClean="0"/>
            <a:t>Hibridno</a:t>
          </a:r>
          <a:endParaRPr lang="sl-SI" sz="3500" kern="1200" noProof="0" dirty="0"/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Seznam oznake ikon"/>
  <dgm:desc val="Uporablja se za prikaz nezaporednih ali združenih delčkov informacij, ki jim sledijo povezane vizualne vrednosti. Deluje najbolje z ikonami ali majhnimi slikami s kratkimi besedilnimi napisi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60248D-7D82-49FF-96F9-A5B84A63C6F1}" type="datetime1">
              <a:rPr lang="sl-SI" smtClean="0"/>
              <a:t>18.12.2019</a:t>
            </a:fld>
            <a:endParaRPr lang="sl-SI" dirty="0"/>
          </a:p>
        </p:txBody>
      </p:sp>
      <p:sp>
        <p:nvSpPr>
          <p:cNvPr id="4" name="Označba mesta za nogo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187666-A2ED-4B3E-89F3-92A3B5846121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 dirty="0" smtClean="0"/>
              <a:t>Kliknite, če želite urediti slog podnaslova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5A8B0C0-8E10-4ADA-864C-031328F54FFA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B78C0B-F29E-4C2B-A9A5-E4443ED60E78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1E23886-E945-4668-A6DC-753A538F5982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5B3BDC-DFF9-4124-93F6-15533CD755C7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E638374-D1A2-41AB-B13E-0ED0215A8247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AE156D-F5A3-4DD0-80BB-229709179BD8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816747-0592-46EC-B39B-356D6D309F6D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73F19-E4F3-431D-8DF2-B754A078E98D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7" name="Pravokot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EAD5F5-9562-4080-91B5-47558EA86F17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4AB1830-799D-4680-BA48-253165E79295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l-SI" noProof="0" dirty="0" smtClean="0"/>
              <a:t>Kliknite ikono, da dodate sliko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248837-6707-44E8-A983-0529FA708563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 smtClean="0"/>
              <a:t>Kliknite, da uredite slog naslova matrice.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FB260BE4-8A46-41E8-952C-8564DBB738D1}" type="datetime1">
              <a:rPr lang="sl-SI" noProof="0" smtClean="0"/>
              <a:t>18.12.2019</a:t>
            </a:fld>
            <a:endParaRPr lang="sl-SI" noProof="0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avokot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ravokot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Pravokotni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pic>
        <p:nvPicPr>
          <p:cNvPr id="7" name="Slika 6" descr="Digitalne povezave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Pravokotni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Pravokotni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sl-SI" sz="6000" dirty="0" smtClean="0">
                <a:solidFill>
                  <a:schemeClr val="bg1"/>
                </a:solidFill>
              </a:rPr>
              <a:t>Tehnični načrt Dividend</a:t>
            </a:r>
            <a:endParaRPr lang="sl-SI" sz="6000" dirty="0">
              <a:solidFill>
                <a:schemeClr val="bg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sl-SI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Pravokotni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sp>
        <p:nvSpPr>
          <p:cNvPr id="31" name="Pravokotni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sl-SI" dirty="0" smtClean="0">
                <a:solidFill>
                  <a:srgbClr val="FFFEFF"/>
                </a:solidFill>
              </a:rPr>
              <a:t>Tehnične zahteve</a:t>
            </a:r>
            <a:endParaRPr lang="sl-SI" dirty="0">
              <a:solidFill>
                <a:srgbClr val="FFFEFF"/>
              </a:solidFill>
            </a:endParaRPr>
          </a:p>
        </p:txBody>
      </p:sp>
      <p:graphicFrame>
        <p:nvGraphicFramePr>
          <p:cNvPr id="4" name="Označba mesta za vsebino 3" descr="Ikona grafike SmartArt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65650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Pravokotnik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pic>
        <p:nvPicPr>
          <p:cNvPr id="8" name="Označba mesta vsebine 4" descr="Digitalne številke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Pravokotnik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sl-SI" dirty="0" smtClean="0"/>
              <a:t>Digitalna komunikacija</a:t>
            </a:r>
            <a:endParaRPr lang="sl-SI" dirty="0"/>
          </a:p>
        </p:txBody>
      </p:sp>
      <p:graphicFrame>
        <p:nvGraphicFramePr>
          <p:cNvPr id="6" name="Označba mesta za vsebino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508252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Pravokotnik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pic>
        <p:nvPicPr>
          <p:cNvPr id="5" name="Slika 4" descr="Digitalne številke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Pravokotnik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sl-SI" dirty="0" smtClean="0">
                <a:solidFill>
                  <a:srgbClr val="FFFFFF"/>
                </a:solidFill>
              </a:rPr>
              <a:t>Hvala</a:t>
            </a:r>
            <a:endParaRPr lang="sl-SI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sl-SI" dirty="0" smtClean="0">
                <a:solidFill>
                  <a:schemeClr val="bg2"/>
                </a:solidFill>
              </a:rPr>
              <a:t>nekdo@primer.com</a:t>
            </a:r>
          </a:p>
          <a:p>
            <a:pPr rtl="0"/>
            <a:endParaRPr lang="sl-SI" dirty="0" smtClean="0">
              <a:solidFill>
                <a:schemeClr val="bg2"/>
              </a:solidFill>
            </a:endParaRPr>
          </a:p>
          <a:p>
            <a:pPr rtl="0"/>
            <a:endParaRPr lang="sl-SI" dirty="0">
              <a:solidFill>
                <a:schemeClr val="bg2"/>
              </a:solidFill>
            </a:endParaRP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Pravokotnik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Pravokotnik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ec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PresentationFormat>Širokozaslonsko</PresentationFormat>
  <Paragraphs>15</Paragraphs>
  <Slides>4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Deljenec</vt:lpstr>
      <vt:lpstr>Tehnični načrt Dividend</vt:lpstr>
      <vt:lpstr>Tehnične zahteve</vt:lpstr>
      <vt:lpstr>Digitalna komunikacija</vt:lpstr>
      <vt:lpstr>Hvala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2019-12-18T01:27:36Z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