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86085" autoAdjust="0"/>
  </p:normalViewPr>
  <p:slideViewPr>
    <p:cSldViewPr snapToGrid="0" showGuides="1">
      <p:cViewPr varScale="1">
        <p:scale>
          <a:sx n="78" d="100"/>
          <a:sy n="78" d="100"/>
        </p:scale>
        <p:origin x="2082" y="114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67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l-SI" sz="1200"/>
            </a:lvl1pPr>
          </a:lstStyle>
          <a:p>
            <a:endParaRPr lang="sl-SI"/>
          </a:p>
        </p:txBody>
      </p:sp>
      <p:sp>
        <p:nvSpPr>
          <p:cNvPr id="3" name="Označba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l-SI" sz="1200"/>
            </a:lvl1pPr>
          </a:lstStyle>
          <a:p>
            <a:fld id="{755EF97C-D267-4A43-ACC2-8C9E88D26575}" type="datetime1">
              <a:rPr lang="sl-SI" smtClean="0"/>
              <a:t>13.12.2013</a:t>
            </a:fld>
            <a:endParaRPr lang="sl-SI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l-SI" sz="1200"/>
            </a:lvl1pPr>
          </a:lstStyle>
          <a:p>
            <a:endParaRPr lang="sl-SI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l-SI" sz="1200"/>
            </a:lvl1pPr>
          </a:lstStyle>
          <a:p>
            <a:fld id="{4FE0F56A-0C86-4ACC-9CF4-1B63F756A4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l-SI" sz="1200"/>
            </a:lvl1pPr>
          </a:lstStyle>
          <a:p>
            <a:endParaRPr lang="sl-SI"/>
          </a:p>
        </p:txBody>
      </p:sp>
      <p:sp>
        <p:nvSpPr>
          <p:cNvPr id="3" name="Označba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l-SI" sz="1200"/>
            </a:lvl1pPr>
          </a:lstStyle>
          <a:p>
            <a:fld id="{624B5DF6-67B8-4282-99F8-2B6809941C79}" type="datetime1">
              <a:rPr lang="sl-SI" smtClean="0"/>
              <a:pPr/>
              <a:t>13.12.2013</a:t>
            </a:fld>
            <a:endParaRPr lang="sl-SI" dirty="0"/>
          </a:p>
        </p:txBody>
      </p:sp>
      <p:sp>
        <p:nvSpPr>
          <p:cNvPr id="4" name="Označba mesta za sliko diapoz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za opomb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l-SI" sz="1200"/>
            </a:lvl1pPr>
          </a:lstStyle>
          <a:p>
            <a:endParaRPr lang="sl-SI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l-SI" sz="1200"/>
            </a:lvl1pPr>
          </a:lstStyle>
          <a:p>
            <a:fld id="{636046C0-8A92-4E40-B931-77A8EEB71F69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mtClean="0"/>
              <a:t>Če</a:t>
            </a:r>
            <a:r>
              <a:rPr lang="sl-SI" baseline="0" smtClean="0"/>
              <a:t> želite spremeniti prvo vzorčno vizitko, zamenjajte vsebino s svojo. </a:t>
            </a:r>
          </a:p>
          <a:p>
            <a:endParaRPr lang="sl-SI" baseline="0" smtClean="0"/>
          </a:p>
          <a:p>
            <a:r>
              <a:rPr lang="sl-SI" baseline="0" smtClean="0"/>
              <a:t>Če pa ne želite uporabiti predloge, na zavihku »Osnovno« pritisnite gumb »Nov diapozitiv«, da vstavite novo stran. Zdaj vnesite besedilo v prazne označbe mesta.</a:t>
            </a:r>
            <a:endParaRPr lang="sl-SI" smtClean="0"/>
          </a:p>
          <a:p>
            <a:endParaRPr lang="sl-SI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062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avitev po m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Označba mesta za besedilo 2"/>
          <p:cNvSpPr>
            <a:spLocks noGrp="1"/>
          </p:cNvSpPr>
          <p:nvPr>
            <p:ph type="body" sz="quarter" idx="84" hasCustomPrompt="1"/>
          </p:nvPr>
        </p:nvSpPr>
        <p:spPr>
          <a:xfrm>
            <a:off x="1248828" y="71765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sl-SI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l-SI" dirty="0"/>
              <a:t>Tukaj vnesite ime</a:t>
            </a:r>
          </a:p>
        </p:txBody>
      </p:sp>
      <p:sp>
        <p:nvSpPr>
          <p:cNvPr id="200" name="Označba mesta za besedilo 2"/>
          <p:cNvSpPr>
            <a:spLocks noGrp="1"/>
          </p:cNvSpPr>
          <p:nvPr>
            <p:ph type="body" sz="quarter" idx="85" hasCustomPrompt="1"/>
          </p:nvPr>
        </p:nvSpPr>
        <p:spPr>
          <a:xfrm>
            <a:off x="1248828" y="89413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sl-SI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l-SI"/>
              <a:t>Tukaj vnesite naziv ali konjiček</a:t>
            </a:r>
          </a:p>
        </p:txBody>
      </p:sp>
      <p:sp>
        <p:nvSpPr>
          <p:cNvPr id="201" name="Označba mesta za besedilo 2"/>
          <p:cNvSpPr>
            <a:spLocks noGrp="1"/>
          </p:cNvSpPr>
          <p:nvPr>
            <p:ph type="body" sz="quarter" idx="86" hasCustomPrompt="1"/>
          </p:nvPr>
        </p:nvSpPr>
        <p:spPr>
          <a:xfrm>
            <a:off x="1248828" y="11597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l-SI" dirty="0"/>
              <a:t>Telefonska številka | Telefonska številka</a:t>
            </a:r>
          </a:p>
        </p:txBody>
      </p:sp>
      <p:sp>
        <p:nvSpPr>
          <p:cNvPr id="202" name="Označba mesta za besedilo 2"/>
          <p:cNvSpPr>
            <a:spLocks noGrp="1"/>
          </p:cNvSpPr>
          <p:nvPr>
            <p:ph type="body" sz="quarter" idx="87" hasCustomPrompt="1"/>
          </p:nvPr>
        </p:nvSpPr>
        <p:spPr>
          <a:xfrm>
            <a:off x="1248828" y="129003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l-SI" dirty="0"/>
              <a:t>E-poštni naslov | </a:t>
            </a:r>
            <a:r>
              <a:rPr lang="sl-SI" dirty="0" smtClean="0"/>
              <a:t>Koda za </a:t>
            </a:r>
            <a:r>
              <a:rPr lang="sl-SI" dirty="0" err="1" smtClean="0"/>
              <a:t>Twitter</a:t>
            </a:r>
            <a:endParaRPr lang="sl-SI" dirty="0"/>
          </a:p>
        </p:txBody>
      </p:sp>
      <p:sp>
        <p:nvSpPr>
          <p:cNvPr id="203" name="Označba mesta za besedilo 2"/>
          <p:cNvSpPr>
            <a:spLocks noGrp="1"/>
          </p:cNvSpPr>
          <p:nvPr>
            <p:ph type="body" sz="quarter" idx="88" hasCustomPrompt="1"/>
          </p:nvPr>
        </p:nvSpPr>
        <p:spPr>
          <a:xfrm>
            <a:off x="1517440" y="155472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l-SI"/>
              <a:t>URL spletnega dnevnika</a:t>
            </a:r>
          </a:p>
        </p:txBody>
      </p:sp>
      <p:sp>
        <p:nvSpPr>
          <p:cNvPr id="204" name="Označba mesta za besedilo 2"/>
          <p:cNvSpPr>
            <a:spLocks noGrp="1"/>
          </p:cNvSpPr>
          <p:nvPr>
            <p:ph type="body" sz="quarter" idx="89" hasCustomPrompt="1"/>
          </p:nvPr>
        </p:nvSpPr>
        <p:spPr>
          <a:xfrm>
            <a:off x="4449228" y="71765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sl-SI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l-SI"/>
              <a:t>Tukaj vnesite ime</a:t>
            </a:r>
          </a:p>
        </p:txBody>
      </p:sp>
      <p:sp>
        <p:nvSpPr>
          <p:cNvPr id="205" name="Označba mesta za besedilo 2"/>
          <p:cNvSpPr>
            <a:spLocks noGrp="1"/>
          </p:cNvSpPr>
          <p:nvPr>
            <p:ph type="body" sz="quarter" idx="90" hasCustomPrompt="1"/>
          </p:nvPr>
        </p:nvSpPr>
        <p:spPr>
          <a:xfrm>
            <a:off x="4449228" y="89413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sl-SI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l-SI"/>
              <a:t>Tukaj vnesite naziv ali konjiček</a:t>
            </a:r>
          </a:p>
        </p:txBody>
      </p:sp>
      <p:sp>
        <p:nvSpPr>
          <p:cNvPr id="206" name="Označba mesta za besedilo 2"/>
          <p:cNvSpPr>
            <a:spLocks noGrp="1"/>
          </p:cNvSpPr>
          <p:nvPr>
            <p:ph type="body" sz="quarter" idx="91" hasCustomPrompt="1"/>
          </p:nvPr>
        </p:nvSpPr>
        <p:spPr>
          <a:xfrm>
            <a:off x="4449228" y="11597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l-SI"/>
              <a:t>Telefonska številka | Telefonska številka</a:t>
            </a:r>
          </a:p>
        </p:txBody>
      </p:sp>
      <p:sp>
        <p:nvSpPr>
          <p:cNvPr id="207" name="Označba mesta za besedilo 2"/>
          <p:cNvSpPr>
            <a:spLocks noGrp="1"/>
          </p:cNvSpPr>
          <p:nvPr>
            <p:ph type="body" sz="quarter" idx="92" hasCustomPrompt="1"/>
          </p:nvPr>
        </p:nvSpPr>
        <p:spPr>
          <a:xfrm>
            <a:off x="4449228" y="129003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l-SI" dirty="0"/>
              <a:t>E-poštni naslov | </a:t>
            </a:r>
            <a:r>
              <a:rPr lang="sl-SI" dirty="0" smtClean="0"/>
              <a:t>Koda za </a:t>
            </a:r>
            <a:r>
              <a:rPr lang="sl-SI" dirty="0" err="1" smtClean="0"/>
              <a:t>Twitter</a:t>
            </a:r>
            <a:endParaRPr lang="sl-SI" dirty="0"/>
          </a:p>
        </p:txBody>
      </p:sp>
      <p:sp>
        <p:nvSpPr>
          <p:cNvPr id="208" name="Označba mesta za besedilo 2"/>
          <p:cNvSpPr>
            <a:spLocks noGrp="1"/>
          </p:cNvSpPr>
          <p:nvPr>
            <p:ph type="body" sz="quarter" idx="93" hasCustomPrompt="1"/>
          </p:nvPr>
        </p:nvSpPr>
        <p:spPr>
          <a:xfrm>
            <a:off x="4717840" y="155472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l-SI"/>
              <a:t>URL spletnega dnevnika</a:t>
            </a:r>
          </a:p>
        </p:txBody>
      </p:sp>
      <p:sp>
        <p:nvSpPr>
          <p:cNvPr id="111" name="Označba mesta za besedilo 2"/>
          <p:cNvSpPr>
            <a:spLocks noGrp="1"/>
          </p:cNvSpPr>
          <p:nvPr>
            <p:ph type="body" sz="quarter" idx="74" hasCustomPrompt="1"/>
          </p:nvPr>
        </p:nvSpPr>
        <p:spPr>
          <a:xfrm>
            <a:off x="1248828" y="255329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sl-SI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l-SI"/>
              <a:t>Tukaj vnesite ime</a:t>
            </a:r>
          </a:p>
        </p:txBody>
      </p:sp>
      <p:sp>
        <p:nvSpPr>
          <p:cNvPr id="112" name="Označba mesta za besedilo 2"/>
          <p:cNvSpPr>
            <a:spLocks noGrp="1"/>
          </p:cNvSpPr>
          <p:nvPr>
            <p:ph type="body" sz="quarter" idx="75" hasCustomPrompt="1"/>
          </p:nvPr>
        </p:nvSpPr>
        <p:spPr>
          <a:xfrm>
            <a:off x="1248828" y="272977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sl-SI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l-SI"/>
              <a:t>Tukaj vnesite naziv ali konjiček</a:t>
            </a:r>
          </a:p>
        </p:txBody>
      </p:sp>
      <p:sp>
        <p:nvSpPr>
          <p:cNvPr id="113" name="Označba mesta za besedilo 2"/>
          <p:cNvSpPr>
            <a:spLocks noGrp="1"/>
          </p:cNvSpPr>
          <p:nvPr>
            <p:ph type="body" sz="quarter" idx="76" hasCustomPrompt="1"/>
          </p:nvPr>
        </p:nvSpPr>
        <p:spPr>
          <a:xfrm>
            <a:off x="1248828" y="299542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l-SI"/>
              <a:t>Telefonska številka | Telefonska številka</a:t>
            </a:r>
          </a:p>
        </p:txBody>
      </p:sp>
      <p:sp>
        <p:nvSpPr>
          <p:cNvPr id="114" name="Označba mesta za besedilo 2"/>
          <p:cNvSpPr>
            <a:spLocks noGrp="1"/>
          </p:cNvSpPr>
          <p:nvPr>
            <p:ph type="body" sz="quarter" idx="77" hasCustomPrompt="1"/>
          </p:nvPr>
        </p:nvSpPr>
        <p:spPr>
          <a:xfrm>
            <a:off x="1248828" y="31256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l-SI" dirty="0"/>
              <a:t>E-poštni naslov | </a:t>
            </a:r>
            <a:r>
              <a:rPr lang="sl-SI" dirty="0" smtClean="0"/>
              <a:t>Koda za </a:t>
            </a:r>
            <a:r>
              <a:rPr lang="sl-SI" dirty="0" err="1" smtClean="0"/>
              <a:t>Twitter</a:t>
            </a:r>
            <a:endParaRPr lang="sl-SI" dirty="0"/>
          </a:p>
        </p:txBody>
      </p:sp>
      <p:sp>
        <p:nvSpPr>
          <p:cNvPr id="115" name="Označba mesta za besedilo 2"/>
          <p:cNvSpPr>
            <a:spLocks noGrp="1"/>
          </p:cNvSpPr>
          <p:nvPr>
            <p:ph type="body" sz="quarter" idx="78" hasCustomPrompt="1"/>
          </p:nvPr>
        </p:nvSpPr>
        <p:spPr>
          <a:xfrm>
            <a:off x="1517440" y="339036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l-SI"/>
              <a:t>URL spletnega dnevnika</a:t>
            </a:r>
          </a:p>
        </p:txBody>
      </p:sp>
      <p:sp>
        <p:nvSpPr>
          <p:cNvPr id="194" name="Označba mesta za besedilo 2"/>
          <p:cNvSpPr>
            <a:spLocks noGrp="1"/>
          </p:cNvSpPr>
          <p:nvPr>
            <p:ph type="body" sz="quarter" idx="79" hasCustomPrompt="1"/>
          </p:nvPr>
        </p:nvSpPr>
        <p:spPr>
          <a:xfrm>
            <a:off x="4449228" y="255329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sl-SI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l-SI"/>
              <a:t>Tukaj vnesite ime</a:t>
            </a:r>
          </a:p>
        </p:txBody>
      </p:sp>
      <p:sp>
        <p:nvSpPr>
          <p:cNvPr id="195" name="Označba mesta za besedilo 2"/>
          <p:cNvSpPr>
            <a:spLocks noGrp="1"/>
          </p:cNvSpPr>
          <p:nvPr>
            <p:ph type="body" sz="quarter" idx="80" hasCustomPrompt="1"/>
          </p:nvPr>
        </p:nvSpPr>
        <p:spPr>
          <a:xfrm>
            <a:off x="4449228" y="272977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sl-SI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l-SI"/>
              <a:t>Tukaj vnesite naziv ali konjiček</a:t>
            </a:r>
          </a:p>
        </p:txBody>
      </p:sp>
      <p:sp>
        <p:nvSpPr>
          <p:cNvPr id="196" name="Označba mesta za besedilo 2"/>
          <p:cNvSpPr>
            <a:spLocks noGrp="1"/>
          </p:cNvSpPr>
          <p:nvPr>
            <p:ph type="body" sz="quarter" idx="81" hasCustomPrompt="1"/>
          </p:nvPr>
        </p:nvSpPr>
        <p:spPr>
          <a:xfrm>
            <a:off x="4449228" y="299542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l-SI"/>
              <a:t>Telefonska številka | Telefonska številka</a:t>
            </a:r>
          </a:p>
        </p:txBody>
      </p:sp>
      <p:sp>
        <p:nvSpPr>
          <p:cNvPr id="197" name="Označba mesta za besedilo 2"/>
          <p:cNvSpPr>
            <a:spLocks noGrp="1"/>
          </p:cNvSpPr>
          <p:nvPr>
            <p:ph type="body" sz="quarter" idx="82" hasCustomPrompt="1"/>
          </p:nvPr>
        </p:nvSpPr>
        <p:spPr>
          <a:xfrm>
            <a:off x="4449228" y="31256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l-SI" dirty="0"/>
              <a:t>E-poštni naslov | </a:t>
            </a:r>
            <a:r>
              <a:rPr lang="sl-SI" dirty="0" smtClean="0"/>
              <a:t>Koda za </a:t>
            </a:r>
            <a:r>
              <a:rPr lang="sl-SI" dirty="0" err="1" smtClean="0"/>
              <a:t>Twitter</a:t>
            </a:r>
            <a:endParaRPr lang="sl-SI" dirty="0"/>
          </a:p>
        </p:txBody>
      </p:sp>
      <p:sp>
        <p:nvSpPr>
          <p:cNvPr id="198" name="Označba mesta za besedilo 2"/>
          <p:cNvSpPr>
            <a:spLocks noGrp="1"/>
          </p:cNvSpPr>
          <p:nvPr>
            <p:ph type="body" sz="quarter" idx="83" hasCustomPrompt="1"/>
          </p:nvPr>
        </p:nvSpPr>
        <p:spPr>
          <a:xfrm>
            <a:off x="4717840" y="339036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l-SI"/>
              <a:t>URL spletnega dnevnika</a:t>
            </a:r>
          </a:p>
        </p:txBody>
      </p:sp>
      <p:sp>
        <p:nvSpPr>
          <p:cNvPr id="209" name="Označba mesta za besedilo 2"/>
          <p:cNvSpPr>
            <a:spLocks noGrp="1"/>
          </p:cNvSpPr>
          <p:nvPr>
            <p:ph type="body" sz="quarter" idx="94" hasCustomPrompt="1"/>
          </p:nvPr>
        </p:nvSpPr>
        <p:spPr>
          <a:xfrm>
            <a:off x="1248828" y="438253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sl-SI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l-SI"/>
              <a:t>Tukaj vnesite ime</a:t>
            </a:r>
          </a:p>
        </p:txBody>
      </p:sp>
      <p:sp>
        <p:nvSpPr>
          <p:cNvPr id="210" name="Označba mesta za besedilo 2"/>
          <p:cNvSpPr>
            <a:spLocks noGrp="1"/>
          </p:cNvSpPr>
          <p:nvPr>
            <p:ph type="body" sz="quarter" idx="95" hasCustomPrompt="1"/>
          </p:nvPr>
        </p:nvSpPr>
        <p:spPr>
          <a:xfrm>
            <a:off x="1248828" y="455901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sl-SI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l-SI"/>
              <a:t>Tukaj vnesite naziv ali konjiček</a:t>
            </a:r>
          </a:p>
        </p:txBody>
      </p:sp>
      <p:sp>
        <p:nvSpPr>
          <p:cNvPr id="211" name="Označba mesta za besedilo 2"/>
          <p:cNvSpPr>
            <a:spLocks noGrp="1"/>
          </p:cNvSpPr>
          <p:nvPr>
            <p:ph type="body" sz="quarter" idx="96" hasCustomPrompt="1"/>
          </p:nvPr>
        </p:nvSpPr>
        <p:spPr>
          <a:xfrm>
            <a:off x="1248828" y="482466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l-SI"/>
              <a:t>Telefonska številka | Telefonska številka</a:t>
            </a:r>
          </a:p>
        </p:txBody>
      </p:sp>
      <p:sp>
        <p:nvSpPr>
          <p:cNvPr id="212" name="Označba mesta za besedilo 2"/>
          <p:cNvSpPr>
            <a:spLocks noGrp="1"/>
          </p:cNvSpPr>
          <p:nvPr>
            <p:ph type="body" sz="quarter" idx="97" hasCustomPrompt="1"/>
          </p:nvPr>
        </p:nvSpPr>
        <p:spPr>
          <a:xfrm>
            <a:off x="1248828" y="495492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l-SI" dirty="0"/>
              <a:t>E-poštni naslov | </a:t>
            </a:r>
            <a:r>
              <a:rPr lang="sl-SI" dirty="0" smtClean="0"/>
              <a:t>Koda za </a:t>
            </a:r>
            <a:r>
              <a:rPr lang="sl-SI" dirty="0" err="1" smtClean="0"/>
              <a:t>Twitter</a:t>
            </a:r>
            <a:endParaRPr lang="sl-SI" dirty="0"/>
          </a:p>
        </p:txBody>
      </p:sp>
      <p:sp>
        <p:nvSpPr>
          <p:cNvPr id="213" name="Označba mesta za besedilo 2"/>
          <p:cNvSpPr>
            <a:spLocks noGrp="1"/>
          </p:cNvSpPr>
          <p:nvPr>
            <p:ph type="body" sz="quarter" idx="98" hasCustomPrompt="1"/>
          </p:nvPr>
        </p:nvSpPr>
        <p:spPr>
          <a:xfrm>
            <a:off x="1517440" y="521960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l-SI"/>
              <a:t>URL spletnega dnevnika</a:t>
            </a:r>
          </a:p>
        </p:txBody>
      </p:sp>
      <p:sp>
        <p:nvSpPr>
          <p:cNvPr id="214" name="Označba mesta za besedilo 2"/>
          <p:cNvSpPr>
            <a:spLocks noGrp="1"/>
          </p:cNvSpPr>
          <p:nvPr>
            <p:ph type="body" sz="quarter" idx="99" hasCustomPrompt="1"/>
          </p:nvPr>
        </p:nvSpPr>
        <p:spPr>
          <a:xfrm>
            <a:off x="4449228" y="438253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sl-SI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l-SI"/>
              <a:t>Tukaj vnesite ime</a:t>
            </a:r>
          </a:p>
        </p:txBody>
      </p:sp>
      <p:sp>
        <p:nvSpPr>
          <p:cNvPr id="215" name="Označba mesta za besedilo 2"/>
          <p:cNvSpPr>
            <a:spLocks noGrp="1"/>
          </p:cNvSpPr>
          <p:nvPr>
            <p:ph type="body" sz="quarter" idx="100" hasCustomPrompt="1"/>
          </p:nvPr>
        </p:nvSpPr>
        <p:spPr>
          <a:xfrm>
            <a:off x="4449228" y="455901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sl-SI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l-SI"/>
              <a:t>Tukaj vnesite naziv ali konjiček</a:t>
            </a:r>
          </a:p>
        </p:txBody>
      </p:sp>
      <p:sp>
        <p:nvSpPr>
          <p:cNvPr id="216" name="Označba mesta za besedilo 2"/>
          <p:cNvSpPr>
            <a:spLocks noGrp="1"/>
          </p:cNvSpPr>
          <p:nvPr>
            <p:ph type="body" sz="quarter" idx="101" hasCustomPrompt="1"/>
          </p:nvPr>
        </p:nvSpPr>
        <p:spPr>
          <a:xfrm>
            <a:off x="4449228" y="482466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l-SI"/>
              <a:t>Telefonska številka | Telefonska številka</a:t>
            </a:r>
          </a:p>
        </p:txBody>
      </p:sp>
      <p:sp>
        <p:nvSpPr>
          <p:cNvPr id="217" name="Označba mesta za besedilo 2"/>
          <p:cNvSpPr>
            <a:spLocks noGrp="1"/>
          </p:cNvSpPr>
          <p:nvPr>
            <p:ph type="body" sz="quarter" idx="102" hasCustomPrompt="1"/>
          </p:nvPr>
        </p:nvSpPr>
        <p:spPr>
          <a:xfrm>
            <a:off x="4449228" y="495492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l-SI" dirty="0"/>
              <a:t>E-poštni naslov </a:t>
            </a:r>
            <a:r>
              <a:rPr lang="sl-SI" dirty="0" smtClean="0"/>
              <a:t>| Koda za </a:t>
            </a:r>
            <a:r>
              <a:rPr lang="sl-SI" dirty="0" err="1" smtClean="0"/>
              <a:t>Twitter</a:t>
            </a:r>
            <a:endParaRPr lang="sl-SI" dirty="0"/>
          </a:p>
        </p:txBody>
      </p:sp>
      <p:sp>
        <p:nvSpPr>
          <p:cNvPr id="218" name="Označba mesta za besedilo 2"/>
          <p:cNvSpPr>
            <a:spLocks noGrp="1"/>
          </p:cNvSpPr>
          <p:nvPr>
            <p:ph type="body" sz="quarter" idx="103" hasCustomPrompt="1"/>
          </p:nvPr>
        </p:nvSpPr>
        <p:spPr>
          <a:xfrm>
            <a:off x="4717840" y="521960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l-SI"/>
              <a:t>URL spletnega dnevnika</a:t>
            </a:r>
          </a:p>
        </p:txBody>
      </p:sp>
      <p:sp>
        <p:nvSpPr>
          <p:cNvPr id="219" name="Označba mesta za besedilo 2"/>
          <p:cNvSpPr>
            <a:spLocks noGrp="1"/>
          </p:cNvSpPr>
          <p:nvPr>
            <p:ph type="body" sz="quarter" idx="104" hasCustomPrompt="1"/>
          </p:nvPr>
        </p:nvSpPr>
        <p:spPr>
          <a:xfrm>
            <a:off x="1248828" y="6207864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sl-SI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l-SI"/>
              <a:t>Tukaj vnesite ime</a:t>
            </a:r>
          </a:p>
        </p:txBody>
      </p:sp>
      <p:sp>
        <p:nvSpPr>
          <p:cNvPr id="220" name="Označba mesta za besedilo 2"/>
          <p:cNvSpPr>
            <a:spLocks noGrp="1"/>
          </p:cNvSpPr>
          <p:nvPr>
            <p:ph type="body" sz="quarter" idx="105" hasCustomPrompt="1"/>
          </p:nvPr>
        </p:nvSpPr>
        <p:spPr>
          <a:xfrm>
            <a:off x="1248828" y="6384342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sl-SI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l-SI"/>
              <a:t>Tukaj vnesite naziv ali konjiček</a:t>
            </a:r>
          </a:p>
        </p:txBody>
      </p:sp>
      <p:sp>
        <p:nvSpPr>
          <p:cNvPr id="221" name="Označba mesta za besedilo 2"/>
          <p:cNvSpPr>
            <a:spLocks noGrp="1"/>
          </p:cNvSpPr>
          <p:nvPr>
            <p:ph type="body" sz="quarter" idx="106" hasCustomPrompt="1"/>
          </p:nvPr>
        </p:nvSpPr>
        <p:spPr>
          <a:xfrm>
            <a:off x="1248828" y="6649991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l-SI"/>
              <a:t>Telefonska številka | Telefonska številka</a:t>
            </a:r>
          </a:p>
        </p:txBody>
      </p:sp>
      <p:sp>
        <p:nvSpPr>
          <p:cNvPr id="222" name="Označba mesta za besedilo 2"/>
          <p:cNvSpPr>
            <a:spLocks noGrp="1"/>
          </p:cNvSpPr>
          <p:nvPr>
            <p:ph type="body" sz="quarter" idx="107" hasCustomPrompt="1"/>
          </p:nvPr>
        </p:nvSpPr>
        <p:spPr>
          <a:xfrm>
            <a:off x="1248828" y="6780246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l-SI" dirty="0"/>
              <a:t>E-poštni naslov | </a:t>
            </a:r>
            <a:r>
              <a:rPr lang="sl-SI" dirty="0" smtClean="0"/>
              <a:t>Koda za </a:t>
            </a:r>
            <a:r>
              <a:rPr lang="sl-SI" dirty="0" err="1" smtClean="0"/>
              <a:t>Twitter</a:t>
            </a:r>
            <a:endParaRPr lang="sl-SI" dirty="0"/>
          </a:p>
        </p:txBody>
      </p:sp>
      <p:sp>
        <p:nvSpPr>
          <p:cNvPr id="223" name="Označba mesta za besedilo 2"/>
          <p:cNvSpPr>
            <a:spLocks noGrp="1"/>
          </p:cNvSpPr>
          <p:nvPr>
            <p:ph type="body" sz="quarter" idx="108" hasCustomPrompt="1"/>
          </p:nvPr>
        </p:nvSpPr>
        <p:spPr>
          <a:xfrm>
            <a:off x="1517440" y="704493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l-SI"/>
              <a:t>URL spletnega dnevnika</a:t>
            </a:r>
          </a:p>
        </p:txBody>
      </p:sp>
      <p:sp>
        <p:nvSpPr>
          <p:cNvPr id="224" name="Označba mesta za besedilo 2"/>
          <p:cNvSpPr>
            <a:spLocks noGrp="1"/>
          </p:cNvSpPr>
          <p:nvPr>
            <p:ph type="body" sz="quarter" idx="109" hasCustomPrompt="1"/>
          </p:nvPr>
        </p:nvSpPr>
        <p:spPr>
          <a:xfrm>
            <a:off x="4449228" y="6207864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sl-SI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l-SI"/>
              <a:t>Tukaj vnesite ime</a:t>
            </a:r>
          </a:p>
        </p:txBody>
      </p:sp>
      <p:sp>
        <p:nvSpPr>
          <p:cNvPr id="225" name="Označba mesta za besedilo 2"/>
          <p:cNvSpPr>
            <a:spLocks noGrp="1"/>
          </p:cNvSpPr>
          <p:nvPr>
            <p:ph type="body" sz="quarter" idx="110" hasCustomPrompt="1"/>
          </p:nvPr>
        </p:nvSpPr>
        <p:spPr>
          <a:xfrm>
            <a:off x="4449228" y="6384342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sl-SI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l-SI"/>
              <a:t>Tukaj vnesite naziv ali konjiček</a:t>
            </a:r>
          </a:p>
        </p:txBody>
      </p:sp>
      <p:sp>
        <p:nvSpPr>
          <p:cNvPr id="226" name="Označba mesta za besedilo 2"/>
          <p:cNvSpPr>
            <a:spLocks noGrp="1"/>
          </p:cNvSpPr>
          <p:nvPr>
            <p:ph type="body" sz="quarter" idx="111" hasCustomPrompt="1"/>
          </p:nvPr>
        </p:nvSpPr>
        <p:spPr>
          <a:xfrm>
            <a:off x="4449228" y="6649991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l-SI"/>
              <a:t>Telefonska številka | Telefonska številka</a:t>
            </a:r>
          </a:p>
        </p:txBody>
      </p:sp>
      <p:sp>
        <p:nvSpPr>
          <p:cNvPr id="227" name="Označba mesta za besedilo 2"/>
          <p:cNvSpPr>
            <a:spLocks noGrp="1"/>
          </p:cNvSpPr>
          <p:nvPr>
            <p:ph type="body" sz="quarter" idx="112" hasCustomPrompt="1"/>
          </p:nvPr>
        </p:nvSpPr>
        <p:spPr>
          <a:xfrm>
            <a:off x="4449228" y="6780246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l-SI" dirty="0"/>
              <a:t>E-poštni naslov | </a:t>
            </a:r>
            <a:r>
              <a:rPr lang="sl-SI" dirty="0" smtClean="0"/>
              <a:t>Koda za </a:t>
            </a:r>
            <a:r>
              <a:rPr lang="sl-SI" dirty="0" err="1" smtClean="0"/>
              <a:t>Twitter</a:t>
            </a:r>
            <a:endParaRPr lang="sl-SI" dirty="0"/>
          </a:p>
        </p:txBody>
      </p:sp>
      <p:sp>
        <p:nvSpPr>
          <p:cNvPr id="228" name="Označba mesta za besedilo 2"/>
          <p:cNvSpPr>
            <a:spLocks noGrp="1"/>
          </p:cNvSpPr>
          <p:nvPr>
            <p:ph type="body" sz="quarter" idx="113" hasCustomPrompt="1"/>
          </p:nvPr>
        </p:nvSpPr>
        <p:spPr>
          <a:xfrm>
            <a:off x="4717840" y="704493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l-SI"/>
              <a:t>URL spletnega dnevnika</a:t>
            </a:r>
          </a:p>
        </p:txBody>
      </p:sp>
      <p:sp>
        <p:nvSpPr>
          <p:cNvPr id="229" name="Označba mesta za besedilo 2"/>
          <p:cNvSpPr>
            <a:spLocks noGrp="1"/>
          </p:cNvSpPr>
          <p:nvPr>
            <p:ph type="body" sz="quarter" idx="114" hasCustomPrompt="1"/>
          </p:nvPr>
        </p:nvSpPr>
        <p:spPr>
          <a:xfrm>
            <a:off x="1248828" y="803823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sl-SI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l-SI"/>
              <a:t>Tukaj vnesite ime</a:t>
            </a:r>
          </a:p>
        </p:txBody>
      </p:sp>
      <p:sp>
        <p:nvSpPr>
          <p:cNvPr id="230" name="Označba mesta za besedilo 2"/>
          <p:cNvSpPr>
            <a:spLocks noGrp="1"/>
          </p:cNvSpPr>
          <p:nvPr>
            <p:ph type="body" sz="quarter" idx="115" hasCustomPrompt="1"/>
          </p:nvPr>
        </p:nvSpPr>
        <p:spPr>
          <a:xfrm>
            <a:off x="1248828" y="821471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sl-SI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l-SI"/>
              <a:t>Tukaj vnesite naziv ali konjiček</a:t>
            </a:r>
          </a:p>
        </p:txBody>
      </p:sp>
      <p:sp>
        <p:nvSpPr>
          <p:cNvPr id="231" name="Označba mesta za besedilo 2"/>
          <p:cNvSpPr>
            <a:spLocks noGrp="1"/>
          </p:cNvSpPr>
          <p:nvPr>
            <p:ph type="body" sz="quarter" idx="116" hasCustomPrompt="1"/>
          </p:nvPr>
        </p:nvSpPr>
        <p:spPr>
          <a:xfrm>
            <a:off x="1248828" y="848036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l-SI"/>
              <a:t>Telefonska številka | Telefonska številka</a:t>
            </a:r>
          </a:p>
        </p:txBody>
      </p:sp>
      <p:sp>
        <p:nvSpPr>
          <p:cNvPr id="232" name="Označba mesta za besedilo 2"/>
          <p:cNvSpPr>
            <a:spLocks noGrp="1"/>
          </p:cNvSpPr>
          <p:nvPr>
            <p:ph type="body" sz="quarter" idx="117" hasCustomPrompt="1"/>
          </p:nvPr>
        </p:nvSpPr>
        <p:spPr>
          <a:xfrm>
            <a:off x="1248828" y="861061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l-SI" dirty="0"/>
              <a:t>E-poštni naslov | </a:t>
            </a:r>
            <a:r>
              <a:rPr lang="sl-SI" dirty="0" smtClean="0"/>
              <a:t>Koda za </a:t>
            </a:r>
            <a:r>
              <a:rPr lang="sl-SI" dirty="0" err="1" smtClean="0"/>
              <a:t>Twitter</a:t>
            </a:r>
            <a:endParaRPr lang="sl-SI" dirty="0"/>
          </a:p>
        </p:txBody>
      </p:sp>
      <p:sp>
        <p:nvSpPr>
          <p:cNvPr id="233" name="Označba mesta za besedilo 2"/>
          <p:cNvSpPr>
            <a:spLocks noGrp="1"/>
          </p:cNvSpPr>
          <p:nvPr>
            <p:ph type="body" sz="quarter" idx="118" hasCustomPrompt="1"/>
          </p:nvPr>
        </p:nvSpPr>
        <p:spPr>
          <a:xfrm>
            <a:off x="1517440" y="887530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l-SI"/>
              <a:t>URL spletnega dnevnika</a:t>
            </a:r>
          </a:p>
        </p:txBody>
      </p:sp>
      <p:sp>
        <p:nvSpPr>
          <p:cNvPr id="234" name="Označba mesta za besedilo 2"/>
          <p:cNvSpPr>
            <a:spLocks noGrp="1"/>
          </p:cNvSpPr>
          <p:nvPr>
            <p:ph type="body" sz="quarter" idx="119" hasCustomPrompt="1"/>
          </p:nvPr>
        </p:nvSpPr>
        <p:spPr>
          <a:xfrm>
            <a:off x="4449228" y="803823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sl-SI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l-S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l-SI"/>
              <a:t>Tukaj vnesite ime</a:t>
            </a:r>
          </a:p>
        </p:txBody>
      </p:sp>
      <p:sp>
        <p:nvSpPr>
          <p:cNvPr id="235" name="Označba mesta za besedilo 2"/>
          <p:cNvSpPr>
            <a:spLocks noGrp="1"/>
          </p:cNvSpPr>
          <p:nvPr>
            <p:ph type="body" sz="quarter" idx="120" hasCustomPrompt="1"/>
          </p:nvPr>
        </p:nvSpPr>
        <p:spPr>
          <a:xfrm>
            <a:off x="4449228" y="821471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sl-SI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l-S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l-SI"/>
              <a:t>Tukaj vnesite naziv ali konjiček</a:t>
            </a:r>
          </a:p>
        </p:txBody>
      </p:sp>
      <p:sp>
        <p:nvSpPr>
          <p:cNvPr id="236" name="Označba mesta za besedilo 2"/>
          <p:cNvSpPr>
            <a:spLocks noGrp="1"/>
          </p:cNvSpPr>
          <p:nvPr>
            <p:ph type="body" sz="quarter" idx="121" hasCustomPrompt="1"/>
          </p:nvPr>
        </p:nvSpPr>
        <p:spPr>
          <a:xfrm>
            <a:off x="4449228" y="848036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l-SI"/>
              <a:t>Telefonska številka | Telefonska številka</a:t>
            </a:r>
          </a:p>
        </p:txBody>
      </p:sp>
      <p:sp>
        <p:nvSpPr>
          <p:cNvPr id="237" name="Označba mesta za besedilo 2"/>
          <p:cNvSpPr>
            <a:spLocks noGrp="1"/>
          </p:cNvSpPr>
          <p:nvPr>
            <p:ph type="body" sz="quarter" idx="122" hasCustomPrompt="1"/>
          </p:nvPr>
        </p:nvSpPr>
        <p:spPr>
          <a:xfrm>
            <a:off x="4449228" y="861061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l-SI" dirty="0"/>
              <a:t>E-poštni naslov | </a:t>
            </a:r>
            <a:r>
              <a:rPr lang="sl-SI" dirty="0" smtClean="0"/>
              <a:t>Koda za </a:t>
            </a:r>
            <a:r>
              <a:rPr lang="sl-SI" dirty="0" err="1" smtClean="0"/>
              <a:t>Twitter</a:t>
            </a:r>
            <a:endParaRPr lang="sl-SI" dirty="0"/>
          </a:p>
        </p:txBody>
      </p:sp>
      <p:sp>
        <p:nvSpPr>
          <p:cNvPr id="238" name="Označba mesta za besedilo 2"/>
          <p:cNvSpPr>
            <a:spLocks noGrp="1"/>
          </p:cNvSpPr>
          <p:nvPr>
            <p:ph type="body" sz="quarter" idx="123" hasCustomPrompt="1"/>
          </p:nvPr>
        </p:nvSpPr>
        <p:spPr>
          <a:xfrm>
            <a:off x="4717840" y="887530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l-S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l-SI"/>
              <a:t>URL spletnega dnevnika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mreža vizitke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Pravokotnik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9" name="Pravokotnik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10" name="Pravokotnik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11" name="Pravokotnik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12" name="Pravokotnik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13" name="Pravokotnik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14" name="Pravokotnik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15" name="Pravokotnik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16" name="Pravokotnik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17" name="Pravokotnik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</p:grpSp>
      <p:sp>
        <p:nvSpPr>
          <p:cNvPr id="2" name="Označba mesta za naslov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za besedilo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za datum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l-S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t>13.12.2013</a:t>
            </a:fld>
            <a:endParaRPr lang="sl-SI"/>
          </a:p>
        </p:txBody>
      </p:sp>
      <p:sp>
        <p:nvSpPr>
          <p:cNvPr id="5" name="Označba mesta za nogo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sl-S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za številko diapozitiva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l-S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t>‹#›</a:t>
            </a:fld>
            <a:endParaRPr lang="sl-SI"/>
          </a:p>
        </p:txBody>
      </p:sp>
      <p:grpSp>
        <p:nvGrpSpPr>
          <p:cNvPr id="19" name="Skupina 18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Slika 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Slika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Slika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Slika 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Slika 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Slika 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Slika 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Slika 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Skupina 35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Skupina 182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Slika 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Slika 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Slika 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Slika 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Slika 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Slika 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Slika 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Slika 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Skupina 19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Skupina 197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Slika 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Slika 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Slika 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Slika 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Slika 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Slika 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Slika 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Slika 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Skupina 20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Skupina 212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Slika 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Slika 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Slika 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Slika 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Slika 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Slika 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Slika 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Slika 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Skupina 22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Skupina 227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Slika 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Slika 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Slika 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Slika 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Slika 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Slika 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Slika 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Slika 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Skupina 23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Skupina 242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Slika 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Slika 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Slika 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Slika 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Slika 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Slika 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Slika 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Slika 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Skupina 25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Skupina 257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Slika 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Slika 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Slika 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Slika 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Slika 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Slika 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Slika 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Slika 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Skupina 26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Skupina 272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Slika 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Slika 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Slika 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Slika 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Slika 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Slika 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Slika 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Slika 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Skupina 28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Skupina 287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Slika 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Slika 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Slika 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Slika 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Slika 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Slika 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Slika 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Slika 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Skupina 29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Skupina 302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Slika 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Slika 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Slika 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Slika 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Slika 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Slika 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Slika 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Slika 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Skupina 31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sl-SI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sl-SI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Označba mesta za besedilo 490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sl-SI" dirty="0"/>
              <a:t>Janko Cajhen</a:t>
            </a:r>
          </a:p>
        </p:txBody>
      </p:sp>
      <p:sp>
        <p:nvSpPr>
          <p:cNvPr id="492" name="Označba mesta za besedilo 491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r>
              <a:rPr lang="sl-SI"/>
              <a:t>Navdušenec nad kolaži in rokodelstvom</a:t>
            </a:r>
          </a:p>
        </p:txBody>
      </p:sp>
      <p:sp>
        <p:nvSpPr>
          <p:cNvPr id="493" name="Označba mesta za besedilo 492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r>
              <a:rPr lang="sl-SI"/>
              <a:t>mobilni telefon: 031 444 111</a:t>
            </a:r>
            <a:r>
              <a:rPr lang="sl-SI">
                <a:solidFill>
                  <a:schemeClr val="bg2">
                    <a:lumMod val="50000"/>
                  </a:schemeClr>
                </a:solidFill>
              </a:rPr>
              <a:t>|</a:t>
            </a:r>
            <a:r>
              <a:rPr lang="sl-SI"/>
              <a:t> telefon doma: 01 111 11 22</a:t>
            </a:r>
          </a:p>
        </p:txBody>
      </p:sp>
      <p:sp>
        <p:nvSpPr>
          <p:cNvPr id="494" name="Označba mesta za besedilo 493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r>
              <a:rPr lang="sl-SI"/>
              <a:t>jcajhen@example.com </a:t>
            </a:r>
            <a:r>
              <a:rPr lang="sl-SI">
                <a:solidFill>
                  <a:schemeClr val="bg2">
                    <a:lumMod val="50000"/>
                  </a:schemeClr>
                </a:solidFill>
              </a:rPr>
              <a:t>|</a:t>
            </a:r>
            <a:r>
              <a:rPr lang="sl-SI"/>
              <a:t> @jcajhenexamplecom</a:t>
            </a:r>
          </a:p>
        </p:txBody>
      </p:sp>
      <p:sp>
        <p:nvSpPr>
          <p:cNvPr id="495" name="Označba mesta za besedilo 494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sl-SI" dirty="0" smtClean="0"/>
              <a:t>www.example.com/jcajhen/spletni </a:t>
            </a:r>
            <a:r>
              <a:rPr lang="sl-SI" dirty="0"/>
              <a:t>dnevnik</a:t>
            </a:r>
          </a:p>
        </p:txBody>
      </p:sp>
      <p:sp>
        <p:nvSpPr>
          <p:cNvPr id="547" name="Označba mesta za besedilo 546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48" name="Označba mesta za besedilo 547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49" name="Označba mesta za besedilo 548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50" name="Označba mesta za besedilo 549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51" name="Označba mesta za besedilo 550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37" name="Označba mesta za besedilo 536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38" name="Označba mesta za besedilo 537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39" name="Označba mesta za besedilo 538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40" name="Označba mesta za besedilo 539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41" name="Označba mesta za besedilo 540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42" name="Označba mesta za besedilo 541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43" name="Označba mesta za besedilo 542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44" name="Označba mesta za besedilo 543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45" name="Označba mesta za besedilo 544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46" name="Označba mesta za besedilo 545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52" name="Označba mesta za besedilo 551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53" name="Označba mesta za besedilo 552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54" name="Označba mesta za besedilo 553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55" name="Označba mesta za besedilo 554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56" name="Označba mesta za besedilo 555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57" name="Označba mesta za besedilo 556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58" name="Označba mesta za besedilo 557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59" name="Označba mesta za besedilo 558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60" name="Označba mesta za besedilo 559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61" name="Označba mesta za besedilo 560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62" name="Označba mesta za besedilo 561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63" name="Označba mesta za besedilo 562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64" name="Označba mesta za besedilo 563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65" name="Označba mesta za besedilo 564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66" name="Označba mesta za besedilo 565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67" name="Označba mesta za besedilo 566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68" name="Označba mesta za besedilo 567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69" name="Označba mesta za besedilo 568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70" name="Označba mesta za besedilo 569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71" name="Označba mesta za besedilo 57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72" name="Označba mesta za besedilo 571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73" name="Označba mesta za besedilo 572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74" name="Označba mesta za besedilo 57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75" name="Označba mesta za besedilo 57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76" name="Označba mesta za besedilo 57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77" name="Označba mesta za besedilo 576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78" name="Označba mesta za besedilo 577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79" name="Označba mesta za besedilo 578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80" name="Označba mesta za besedilo 579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81" name="Označba mesta za besedilo 580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zitke – pikapolonice – poravnano na sredini">
  <a:themeElements>
    <a:clrScheme name="pikapolonica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lang="sl-SI"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Ladybugs_Center_Aligned.potx" id="{08404C0F-2138-4AC6-AE5D-1A0BF5119F8D}" vid="{C940ECE5-2371-43FA-837B-3941EE154C13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835F0D-0990-4F67-8921-51580A5243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E92BEC-2CDA-4924-A3D9-2E5D565A3F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2A2F92-9811-46D9-A019-C9B599FCE99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</Words>
  <Application>Microsoft Office PowerPoint</Application>
  <PresentationFormat>Po meri</PresentationFormat>
  <Paragraphs>9</Paragraphs>
  <Slides>1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Candara</vt:lpstr>
      <vt:lpstr>Vizitke – pikapolonice – poravnano na sredini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2013-07-31T14:27:41Z</dcterms:created>
  <dcterms:modified xsi:type="dcterms:W3CDTF">2013-12-13T14:24:30Z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