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</p:sldIdLst>
  <p:sldSz cx="12192000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10" autoAdjust="0"/>
    <p:restoredTop sz="94237" autoAdjust="0"/>
  </p:normalViewPr>
  <p:slideViewPr>
    <p:cSldViewPr snapToGrid="0">
      <p:cViewPr varScale="1">
        <p:scale>
          <a:sx n="100" d="100"/>
          <a:sy n="100" d="100"/>
        </p:scale>
        <p:origin x="90" y="63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267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ov_delovni_lis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Niz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Kategorija 1</c:v>
                </c:pt>
                <c:pt idx="1">
                  <c:v>Kategorija 2</c:v>
                </c:pt>
                <c:pt idx="2">
                  <c:v>Kategorija 3</c:v>
                </c:pt>
                <c:pt idx="3">
                  <c:v>Kategorija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Niz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Kategorija 1</c:v>
                </c:pt>
                <c:pt idx="1">
                  <c:v>Kategorija 2</c:v>
                </c:pt>
                <c:pt idx="2">
                  <c:v>Kategorija 3</c:v>
                </c:pt>
                <c:pt idx="3">
                  <c:v>Kategorija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Niz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Kategorija 1</c:v>
                </c:pt>
                <c:pt idx="1">
                  <c:v>Kategorija 2</c:v>
                </c:pt>
                <c:pt idx="2">
                  <c:v>Kategorija 3</c:v>
                </c:pt>
                <c:pt idx="3">
                  <c:v>Kategorija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4790608"/>
        <c:axId val="68213184"/>
      </c:barChart>
      <c:catAx>
        <c:axId val="14479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68213184"/>
        <c:crosses val="autoZero"/>
        <c:auto val="1"/>
        <c:lblAlgn val="ctr"/>
        <c:lblOffset val="100"/>
        <c:noMultiLvlLbl val="0"/>
      </c:catAx>
      <c:valAx>
        <c:axId val="68213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44790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46E89A-3D66-4062-85CA-7865C00ABA69}" type="doc">
      <dgm:prSet loTypeId="urn:microsoft.com/office/officeart/2005/8/layout/venn1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BB8559B-EAA1-4219-B64B-B5890A2D0802}">
      <dgm:prSet phldrT="[Text]"/>
      <dgm:spPr/>
      <dgm:t>
        <a:bodyPr/>
        <a:lstStyle/>
        <a:p>
          <a:r>
            <a:rPr lang="sl-SI" noProof="0" dirty="0" smtClean="0"/>
            <a:t>Skupina A</a:t>
          </a:r>
          <a:endParaRPr lang="sl-SI" noProof="0" dirty="0"/>
        </a:p>
      </dgm:t>
    </dgm:pt>
    <dgm:pt modelId="{5C8D36DD-DA91-4161-B5FC-C5CF33294656}" type="parTrans" cxnId="{48535640-9BB1-4C4F-B840-C92FC0871E98}">
      <dgm:prSet/>
      <dgm:spPr/>
      <dgm:t>
        <a:bodyPr/>
        <a:lstStyle/>
        <a:p>
          <a:endParaRPr lang="en-US"/>
        </a:p>
      </dgm:t>
    </dgm:pt>
    <dgm:pt modelId="{39EA6698-BB94-433E-AAB4-0CD9AA73F0FB}" type="sibTrans" cxnId="{48535640-9BB1-4C4F-B840-C92FC0871E98}">
      <dgm:prSet/>
      <dgm:spPr/>
      <dgm:t>
        <a:bodyPr/>
        <a:lstStyle/>
        <a:p>
          <a:endParaRPr lang="en-US"/>
        </a:p>
      </dgm:t>
    </dgm:pt>
    <dgm:pt modelId="{7ADF2F46-FE32-495A-8BEF-1B62F85AD86C}">
      <dgm:prSet phldrT="[Text]"/>
      <dgm:spPr/>
      <dgm:t>
        <a:bodyPr/>
        <a:lstStyle/>
        <a:p>
          <a:r>
            <a:rPr lang="sl-SI" noProof="0" dirty="0" smtClean="0"/>
            <a:t>Skupina B</a:t>
          </a:r>
          <a:endParaRPr lang="sl-SI" noProof="0" dirty="0"/>
        </a:p>
      </dgm:t>
    </dgm:pt>
    <dgm:pt modelId="{27E88441-0860-43CE-A5E2-0371551201D3}" type="parTrans" cxnId="{76E8C79C-365F-483D-ADDD-53BD14A8B161}">
      <dgm:prSet/>
      <dgm:spPr/>
      <dgm:t>
        <a:bodyPr/>
        <a:lstStyle/>
        <a:p>
          <a:endParaRPr lang="en-US"/>
        </a:p>
      </dgm:t>
    </dgm:pt>
    <dgm:pt modelId="{3B828AD8-EE1F-4869-BB2C-8A165844516B}" type="sibTrans" cxnId="{76E8C79C-365F-483D-ADDD-53BD14A8B161}">
      <dgm:prSet/>
      <dgm:spPr/>
      <dgm:t>
        <a:bodyPr/>
        <a:lstStyle/>
        <a:p>
          <a:endParaRPr lang="en-US"/>
        </a:p>
      </dgm:t>
    </dgm:pt>
    <dgm:pt modelId="{508F617A-6029-40BA-BDBE-75E6AC725EA5}">
      <dgm:prSet phldrT="[Text]"/>
      <dgm:spPr/>
      <dgm:t>
        <a:bodyPr/>
        <a:lstStyle/>
        <a:p>
          <a:r>
            <a:rPr lang="sl-SI" noProof="0" dirty="0" smtClean="0"/>
            <a:t>Skupina C</a:t>
          </a:r>
          <a:endParaRPr lang="sl-SI" noProof="0" dirty="0"/>
        </a:p>
      </dgm:t>
    </dgm:pt>
    <dgm:pt modelId="{A41A747B-6B42-4580-8933-0EF67C237046}" type="parTrans" cxnId="{486FB608-E4C5-46A2-8AC8-1B146F59AAB0}">
      <dgm:prSet/>
      <dgm:spPr/>
      <dgm:t>
        <a:bodyPr/>
        <a:lstStyle/>
        <a:p>
          <a:endParaRPr lang="en-US"/>
        </a:p>
      </dgm:t>
    </dgm:pt>
    <dgm:pt modelId="{67415834-F2AF-4BDF-8932-458B27868166}" type="sibTrans" cxnId="{486FB608-E4C5-46A2-8AC8-1B146F59AAB0}">
      <dgm:prSet/>
      <dgm:spPr/>
      <dgm:t>
        <a:bodyPr/>
        <a:lstStyle/>
        <a:p>
          <a:endParaRPr lang="en-US"/>
        </a:p>
      </dgm:t>
    </dgm:pt>
    <dgm:pt modelId="{A8DD8B5C-5003-4EE1-90C6-60680D559B09}" type="pres">
      <dgm:prSet presAssocID="{7046E89A-3D66-4062-85CA-7865C00ABA6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326CDB-3F9B-4BF5-AA4B-ECEE96B0DAB6}" type="pres">
      <dgm:prSet presAssocID="{CBB8559B-EAA1-4219-B64B-B5890A2D0802}" presName="circ1" presStyleLbl="vennNode1" presStyleIdx="0" presStyleCnt="3"/>
      <dgm:spPr/>
      <dgm:t>
        <a:bodyPr/>
        <a:lstStyle/>
        <a:p>
          <a:endParaRPr lang="en-US"/>
        </a:p>
      </dgm:t>
    </dgm:pt>
    <dgm:pt modelId="{64063AA0-E9AB-4D23-978F-A5EFF74E14C6}" type="pres">
      <dgm:prSet presAssocID="{CBB8559B-EAA1-4219-B64B-B5890A2D080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621911-29BF-4A56-B317-B1B03E51A7FD}" type="pres">
      <dgm:prSet presAssocID="{7ADF2F46-FE32-495A-8BEF-1B62F85AD86C}" presName="circ2" presStyleLbl="vennNode1" presStyleIdx="1" presStyleCnt="3"/>
      <dgm:spPr/>
      <dgm:t>
        <a:bodyPr/>
        <a:lstStyle/>
        <a:p>
          <a:endParaRPr lang="en-US"/>
        </a:p>
      </dgm:t>
    </dgm:pt>
    <dgm:pt modelId="{E3E73416-9261-4E40-9F4C-41A91E28C955}" type="pres">
      <dgm:prSet presAssocID="{7ADF2F46-FE32-495A-8BEF-1B62F85AD86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A1E53C-AA27-4044-A22F-C421EFA31BFD}" type="pres">
      <dgm:prSet presAssocID="{508F617A-6029-40BA-BDBE-75E6AC725EA5}" presName="circ3" presStyleLbl="vennNode1" presStyleIdx="2" presStyleCnt="3"/>
      <dgm:spPr/>
      <dgm:t>
        <a:bodyPr/>
        <a:lstStyle/>
        <a:p>
          <a:endParaRPr lang="en-US"/>
        </a:p>
      </dgm:t>
    </dgm:pt>
    <dgm:pt modelId="{43100F98-ADEE-4A20-A6F1-4518C111D636}" type="pres">
      <dgm:prSet presAssocID="{508F617A-6029-40BA-BDBE-75E6AC725EA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7803DB-45FF-438F-B054-A4B2AD03069C}" type="presOf" srcId="{7046E89A-3D66-4062-85CA-7865C00ABA69}" destId="{A8DD8B5C-5003-4EE1-90C6-60680D559B09}" srcOrd="0" destOrd="0" presId="urn:microsoft.com/office/officeart/2005/8/layout/venn1"/>
    <dgm:cxn modelId="{486FB608-E4C5-46A2-8AC8-1B146F59AAB0}" srcId="{7046E89A-3D66-4062-85CA-7865C00ABA69}" destId="{508F617A-6029-40BA-BDBE-75E6AC725EA5}" srcOrd="2" destOrd="0" parTransId="{A41A747B-6B42-4580-8933-0EF67C237046}" sibTransId="{67415834-F2AF-4BDF-8932-458B27868166}"/>
    <dgm:cxn modelId="{1921CA46-E6E0-49F6-91D0-B6F569725C7F}" type="presOf" srcId="{7ADF2F46-FE32-495A-8BEF-1B62F85AD86C}" destId="{E3E73416-9261-4E40-9F4C-41A91E28C955}" srcOrd="1" destOrd="0" presId="urn:microsoft.com/office/officeart/2005/8/layout/venn1"/>
    <dgm:cxn modelId="{F0CBDD1C-5F82-470F-B788-51FF1662361D}" type="presOf" srcId="{CBB8559B-EAA1-4219-B64B-B5890A2D0802}" destId="{E6326CDB-3F9B-4BF5-AA4B-ECEE96B0DAB6}" srcOrd="0" destOrd="0" presId="urn:microsoft.com/office/officeart/2005/8/layout/venn1"/>
    <dgm:cxn modelId="{76E8C79C-365F-483D-ADDD-53BD14A8B161}" srcId="{7046E89A-3D66-4062-85CA-7865C00ABA69}" destId="{7ADF2F46-FE32-495A-8BEF-1B62F85AD86C}" srcOrd="1" destOrd="0" parTransId="{27E88441-0860-43CE-A5E2-0371551201D3}" sibTransId="{3B828AD8-EE1F-4869-BB2C-8A165844516B}"/>
    <dgm:cxn modelId="{492C7AB6-3492-4412-AAB6-847917E1EDA2}" type="presOf" srcId="{CBB8559B-EAA1-4219-B64B-B5890A2D0802}" destId="{64063AA0-E9AB-4D23-978F-A5EFF74E14C6}" srcOrd="1" destOrd="0" presId="urn:microsoft.com/office/officeart/2005/8/layout/venn1"/>
    <dgm:cxn modelId="{48535640-9BB1-4C4F-B840-C92FC0871E98}" srcId="{7046E89A-3D66-4062-85CA-7865C00ABA69}" destId="{CBB8559B-EAA1-4219-B64B-B5890A2D0802}" srcOrd="0" destOrd="0" parTransId="{5C8D36DD-DA91-4161-B5FC-C5CF33294656}" sibTransId="{39EA6698-BB94-433E-AAB4-0CD9AA73F0FB}"/>
    <dgm:cxn modelId="{3CD42AC5-2841-4764-84B3-54F47FE6DEB4}" type="presOf" srcId="{7ADF2F46-FE32-495A-8BEF-1B62F85AD86C}" destId="{1E621911-29BF-4A56-B317-B1B03E51A7FD}" srcOrd="0" destOrd="0" presId="urn:microsoft.com/office/officeart/2005/8/layout/venn1"/>
    <dgm:cxn modelId="{DED73FED-ED6F-4B2D-9A99-8500ACA67412}" type="presOf" srcId="{508F617A-6029-40BA-BDBE-75E6AC725EA5}" destId="{43100F98-ADEE-4A20-A6F1-4518C111D636}" srcOrd="1" destOrd="0" presId="urn:microsoft.com/office/officeart/2005/8/layout/venn1"/>
    <dgm:cxn modelId="{EB1BCCE1-9FB3-477E-A3D4-E33D8FFFC76A}" type="presOf" srcId="{508F617A-6029-40BA-BDBE-75E6AC725EA5}" destId="{ECA1E53C-AA27-4044-A22F-C421EFA31BFD}" srcOrd="0" destOrd="0" presId="urn:microsoft.com/office/officeart/2005/8/layout/venn1"/>
    <dgm:cxn modelId="{29AF030E-30AC-4E02-8686-BA577DABB328}" type="presParOf" srcId="{A8DD8B5C-5003-4EE1-90C6-60680D559B09}" destId="{E6326CDB-3F9B-4BF5-AA4B-ECEE96B0DAB6}" srcOrd="0" destOrd="0" presId="urn:microsoft.com/office/officeart/2005/8/layout/venn1"/>
    <dgm:cxn modelId="{352E317B-D94D-4F4D-B484-ACECD653080C}" type="presParOf" srcId="{A8DD8B5C-5003-4EE1-90C6-60680D559B09}" destId="{64063AA0-E9AB-4D23-978F-A5EFF74E14C6}" srcOrd="1" destOrd="0" presId="urn:microsoft.com/office/officeart/2005/8/layout/venn1"/>
    <dgm:cxn modelId="{A7A1FD68-C019-4414-BF42-9EB8D44D7214}" type="presParOf" srcId="{A8DD8B5C-5003-4EE1-90C6-60680D559B09}" destId="{1E621911-29BF-4A56-B317-B1B03E51A7FD}" srcOrd="2" destOrd="0" presId="urn:microsoft.com/office/officeart/2005/8/layout/venn1"/>
    <dgm:cxn modelId="{81FE6ACC-1CFE-40F0-8244-90BD6E81C728}" type="presParOf" srcId="{A8DD8B5C-5003-4EE1-90C6-60680D559B09}" destId="{E3E73416-9261-4E40-9F4C-41A91E28C955}" srcOrd="3" destOrd="0" presId="urn:microsoft.com/office/officeart/2005/8/layout/venn1"/>
    <dgm:cxn modelId="{45AB3CDB-2872-4F0D-BBF6-96B81B5ABB2C}" type="presParOf" srcId="{A8DD8B5C-5003-4EE1-90C6-60680D559B09}" destId="{ECA1E53C-AA27-4044-A22F-C421EFA31BFD}" srcOrd="4" destOrd="0" presId="urn:microsoft.com/office/officeart/2005/8/layout/venn1"/>
    <dgm:cxn modelId="{05C8E171-BA85-45A2-9DB5-47D346FDD9D6}" type="presParOf" srcId="{A8DD8B5C-5003-4EE1-90C6-60680D559B09}" destId="{43100F98-ADEE-4A20-A6F1-4518C111D63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326CDB-3F9B-4BF5-AA4B-ECEE96B0DAB6}">
      <dsp:nvSpPr>
        <dsp:cNvPr id="0" name=""/>
        <dsp:cNvSpPr/>
      </dsp:nvSpPr>
      <dsp:spPr>
        <a:xfrm>
          <a:off x="1005839" y="53339"/>
          <a:ext cx="2560320" cy="256032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400" kern="1200" noProof="0" dirty="0" smtClean="0"/>
            <a:t>Skupina A</a:t>
          </a:r>
          <a:endParaRPr lang="sl-SI" sz="3400" kern="1200" noProof="0" dirty="0"/>
        </a:p>
      </dsp:txBody>
      <dsp:txXfrm>
        <a:off x="1347216" y="501395"/>
        <a:ext cx="1877568" cy="1152144"/>
      </dsp:txXfrm>
    </dsp:sp>
    <dsp:sp modelId="{1E621911-29BF-4A56-B317-B1B03E51A7FD}">
      <dsp:nvSpPr>
        <dsp:cNvPr id="0" name=""/>
        <dsp:cNvSpPr/>
      </dsp:nvSpPr>
      <dsp:spPr>
        <a:xfrm>
          <a:off x="1929688" y="1653540"/>
          <a:ext cx="2560320" cy="256032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7464692"/>
                <a:satOff val="25845"/>
                <a:lumOff val="176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7464692"/>
                <a:satOff val="25845"/>
                <a:lumOff val="176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7464692"/>
                <a:satOff val="25845"/>
                <a:lumOff val="176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400" kern="1200" noProof="0" dirty="0" smtClean="0"/>
            <a:t>Skupina B</a:t>
          </a:r>
          <a:endParaRPr lang="sl-SI" sz="3400" kern="1200" noProof="0" dirty="0"/>
        </a:p>
      </dsp:txBody>
      <dsp:txXfrm>
        <a:off x="2712719" y="2314955"/>
        <a:ext cx="1536192" cy="1408176"/>
      </dsp:txXfrm>
    </dsp:sp>
    <dsp:sp modelId="{ECA1E53C-AA27-4044-A22F-C421EFA31BFD}">
      <dsp:nvSpPr>
        <dsp:cNvPr id="0" name=""/>
        <dsp:cNvSpPr/>
      </dsp:nvSpPr>
      <dsp:spPr>
        <a:xfrm>
          <a:off x="81991" y="1653540"/>
          <a:ext cx="2560320" cy="256032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14929384"/>
                <a:satOff val="51690"/>
                <a:lumOff val="35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14929384"/>
                <a:satOff val="51690"/>
                <a:lumOff val="35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14929384"/>
                <a:satOff val="51690"/>
                <a:lumOff val="35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400" kern="1200" noProof="0" dirty="0" smtClean="0"/>
            <a:t>Skupina C</a:t>
          </a:r>
          <a:endParaRPr lang="sl-SI" sz="3400" kern="1200" noProof="0" dirty="0"/>
        </a:p>
      </dsp:txBody>
      <dsp:txXfrm>
        <a:off x="323087" y="2314955"/>
        <a:ext cx="1536192" cy="1408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66ABA23D-5ECD-4D9F-B65C-E80CDECD75F8}" type="datetime1">
              <a:rPr lang="sl-SI" smtClean="0"/>
              <a:t>19.12.2013</a:t>
            </a:fld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r>
              <a:rPr lang="sl-SI" dirty="0" smtClean="0"/>
              <a:t>‹#›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7782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354F05D4-3C69-4A02-A528-4E4F047429AD}" type="datetime1">
              <a:rPr lang="sl-SI" smtClean="0"/>
              <a:pPr/>
              <a:t>19.12.2013</a:t>
            </a:fld>
            <a:endParaRPr lang="sl-SI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noProof="0" dirty="0"/>
          </a:p>
        </p:txBody>
      </p:sp>
      <p:sp>
        <p:nvSpPr>
          <p:cNvPr id="5" name="Označba mesta za opomb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noProof="0" dirty="0" smtClean="0"/>
              <a:t>Uredite sloge besedila matrice</a:t>
            </a:r>
          </a:p>
          <a:p>
            <a:pPr lvl="1" rtl="0"/>
            <a:r>
              <a:rPr lang="sl-SI" noProof="0" dirty="0" smtClean="0"/>
              <a:t>Druga raven</a:t>
            </a:r>
          </a:p>
          <a:p>
            <a:pPr lvl="2" rtl="0"/>
            <a:r>
              <a:rPr lang="sl-SI" noProof="0" dirty="0" smtClean="0"/>
              <a:t>Tretja raven</a:t>
            </a:r>
          </a:p>
          <a:p>
            <a:pPr lvl="3" rtl="0"/>
            <a:r>
              <a:rPr lang="sl-SI" noProof="0" dirty="0" smtClean="0"/>
              <a:t>Četrta raven</a:t>
            </a:r>
          </a:p>
          <a:p>
            <a:pPr lvl="4" rtl="0"/>
            <a:r>
              <a:rPr lang="sl-SI" noProof="0" dirty="0" smtClean="0"/>
              <a:t>Peta raven</a:t>
            </a:r>
            <a:endParaRPr lang="sl-SI" noProof="0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r>
              <a:rPr lang="sl-SI" smtClean="0"/>
              <a:t>‹#›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5282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275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893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088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za opomb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306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330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156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31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402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515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513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541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 userDrawn="1"/>
        </p:nvSpPr>
        <p:spPr bwMode="hidden">
          <a:xfrm>
            <a:off x="915924" y="0"/>
            <a:ext cx="7178040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90244" y="2514600"/>
            <a:ext cx="6629400" cy="2743200"/>
          </a:xfrm>
        </p:spPr>
        <p:txBody>
          <a:bodyPr rtlCol="0" anchor="b"/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sl-SI" noProof="0" dirty="0" smtClean="0"/>
              <a:t>Uredite slog naslova matrice</a:t>
            </a:r>
            <a:endParaRPr lang="sl-SI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90244" y="5303520"/>
            <a:ext cx="6629400" cy="457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sl-SI" noProof="0" dirty="0" smtClean="0"/>
              <a:t>Uredite slog podnaslova matrice</a:t>
            </a:r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noProof="0" dirty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sl-SI" noProof="0" dirty="0" smtClean="0"/>
              <a:t>Uredite sloge besedila matrice</a:t>
            </a:r>
          </a:p>
          <a:p>
            <a:pPr lvl="1" rtl="0"/>
            <a:r>
              <a:rPr lang="sl-SI" noProof="0" dirty="0" smtClean="0"/>
              <a:t>Druga raven</a:t>
            </a:r>
          </a:p>
          <a:p>
            <a:pPr lvl="2" rtl="0"/>
            <a:r>
              <a:rPr lang="sl-SI" noProof="0" dirty="0" smtClean="0"/>
              <a:t>Tretja raven</a:t>
            </a:r>
          </a:p>
          <a:p>
            <a:pPr lvl="3" rtl="0"/>
            <a:r>
              <a:rPr lang="sl-SI" noProof="0" dirty="0" smtClean="0"/>
              <a:t>Četrta raven</a:t>
            </a:r>
          </a:p>
          <a:p>
            <a:pPr lvl="4" rtl="0"/>
            <a:r>
              <a:rPr lang="sl-SI" noProof="0" dirty="0" smtClean="0"/>
              <a:t>Peta raven</a:t>
            </a:r>
            <a:endParaRPr lang="sl-SI" noProof="0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DA463C4-2992-47CA-BA43-571F206F0643}" type="datetime1">
              <a:rPr lang="sl-SI" smtClean="0"/>
              <a:pPr/>
              <a:t>19.12.2013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sl-SI" noProof="0" dirty="0" smtClean="0"/>
              <a:t>‹#›</a:t>
            </a:r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10512" y="419099"/>
            <a:ext cx="2086087" cy="575310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sl-SI" noProof="0" dirty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1295400" y="419099"/>
            <a:ext cx="7277100" cy="5753101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sl-SI" noProof="0" dirty="0" smtClean="0"/>
              <a:t>Uredite sloge besedila matrice</a:t>
            </a:r>
          </a:p>
          <a:p>
            <a:pPr lvl="1" rtl="0"/>
            <a:r>
              <a:rPr lang="sl-SI" noProof="0" dirty="0" smtClean="0"/>
              <a:t>Druga raven</a:t>
            </a:r>
          </a:p>
          <a:p>
            <a:pPr lvl="2" rtl="0"/>
            <a:r>
              <a:rPr lang="sl-SI" noProof="0" dirty="0" smtClean="0"/>
              <a:t>Tretja raven</a:t>
            </a:r>
          </a:p>
          <a:p>
            <a:pPr lvl="3" rtl="0"/>
            <a:r>
              <a:rPr lang="sl-SI" noProof="0" dirty="0" smtClean="0"/>
              <a:t>Četrta raven</a:t>
            </a:r>
          </a:p>
          <a:p>
            <a:pPr lvl="4" rtl="0"/>
            <a:r>
              <a:rPr lang="sl-SI" noProof="0" dirty="0" smtClean="0"/>
              <a:t>Peta raven</a:t>
            </a:r>
            <a:endParaRPr lang="sl-SI" noProof="0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4D538B4-6D97-4529-A64F-CC5E415359A6}" type="datetime1">
              <a:rPr lang="sl-SI" smtClean="0"/>
              <a:pPr/>
              <a:t>19.12.2013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sl-SI" noProof="0" dirty="0" smtClean="0"/>
              <a:t>‹#›</a:t>
            </a:r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noProof="0" dirty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sl-SI" noProof="0" dirty="0" smtClean="0"/>
              <a:t>Uredite sloge besedila matrice</a:t>
            </a:r>
          </a:p>
          <a:p>
            <a:pPr lvl="1" rtl="0"/>
            <a:r>
              <a:rPr lang="sl-SI" noProof="0" dirty="0" smtClean="0"/>
              <a:t>Druga raven</a:t>
            </a:r>
          </a:p>
          <a:p>
            <a:pPr lvl="2" rtl="0"/>
            <a:r>
              <a:rPr lang="sl-SI" noProof="0" dirty="0" smtClean="0"/>
              <a:t>Tretja raven</a:t>
            </a:r>
          </a:p>
          <a:p>
            <a:pPr lvl="3" rtl="0"/>
            <a:r>
              <a:rPr lang="sl-SI" noProof="0" dirty="0" smtClean="0"/>
              <a:t>Četrta raven</a:t>
            </a:r>
          </a:p>
          <a:p>
            <a:pPr lvl="4" rtl="0"/>
            <a:r>
              <a:rPr lang="sl-SI" noProof="0" dirty="0" smtClean="0"/>
              <a:t>Peta raven</a:t>
            </a:r>
            <a:endParaRPr lang="sl-SI" noProof="0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5440AB1-2A8A-428B-8039-D61EDC3F1939}" type="datetime1">
              <a:rPr lang="sl-SI" smtClean="0"/>
              <a:pPr/>
              <a:t>19.12.2013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sl-SI" noProof="0" dirty="0" smtClean="0"/>
              <a:t>‹#›</a:t>
            </a:r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lava odse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 userDrawn="1"/>
        </p:nvSpPr>
        <p:spPr bwMode="hidden">
          <a:xfrm>
            <a:off x="-1" y="1676400"/>
            <a:ext cx="9313683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0" y="2212848"/>
            <a:ext cx="6217920" cy="2862262"/>
          </a:xfrm>
        </p:spPr>
        <p:txBody>
          <a:bodyPr rtlCol="0" anchor="b"/>
          <a:lstStyle>
            <a:lvl1pPr algn="l" rtl="0">
              <a:lnSpc>
                <a:spcPct val="80000"/>
              </a:lnSpc>
              <a:defRPr sz="5400"/>
            </a:lvl1pPr>
          </a:lstStyle>
          <a:p>
            <a:pPr rtl="0"/>
            <a:r>
              <a:rPr lang="sl-SI" noProof="0" dirty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295400" y="5120640"/>
            <a:ext cx="6217920" cy="457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l" rtl="0">
              <a:buNone/>
              <a:defRPr sz="2000"/>
            </a:lvl2pPr>
            <a:lvl3pPr marL="914400" indent="0" algn="l" rtl="0">
              <a:buNone/>
              <a:defRPr sz="1800"/>
            </a:lvl3pPr>
            <a:lvl4pPr marL="1371600" indent="0" algn="l" rtl="0">
              <a:buNone/>
              <a:defRPr sz="1600"/>
            </a:lvl4pPr>
            <a:lvl5pPr marL="1828800" indent="0" algn="l" rtl="0">
              <a:buNone/>
              <a:defRPr sz="1600"/>
            </a:lvl5pPr>
            <a:lvl6pPr marL="2286000" indent="0" algn="l" rtl="0">
              <a:buNone/>
              <a:defRPr sz="1600"/>
            </a:lvl6pPr>
            <a:lvl7pPr marL="2743200" indent="0" algn="l" rtl="0">
              <a:buNone/>
              <a:defRPr sz="1600"/>
            </a:lvl7pPr>
            <a:lvl8pPr marL="3200400" indent="0" algn="l" rtl="0">
              <a:buNone/>
              <a:defRPr sz="1600"/>
            </a:lvl8pPr>
            <a:lvl9pPr marL="3657600" indent="0" algn="l" rtl="0">
              <a:buNone/>
              <a:defRPr sz="1600"/>
            </a:lvl9pPr>
          </a:lstStyle>
          <a:p>
            <a:pPr lvl="0" rtl="0"/>
            <a:r>
              <a:rPr lang="sl-SI" noProof="0" dirty="0" smtClean="0"/>
              <a:t>Uredite sloge besedila matrice</a:t>
            </a:r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noProof="0" dirty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4572000" cy="42672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sl-SI" noProof="0" dirty="0" smtClean="0"/>
              <a:t>Uredite sloge besedila matrice</a:t>
            </a:r>
          </a:p>
          <a:p>
            <a:pPr lvl="1" rtl="0"/>
            <a:r>
              <a:rPr lang="sl-SI" noProof="0" dirty="0" smtClean="0"/>
              <a:t>Druga raven</a:t>
            </a:r>
          </a:p>
          <a:p>
            <a:pPr lvl="2" rtl="0"/>
            <a:r>
              <a:rPr lang="sl-SI" noProof="0" dirty="0" smtClean="0"/>
              <a:t>Tretja raven</a:t>
            </a:r>
          </a:p>
          <a:p>
            <a:pPr lvl="3" rtl="0"/>
            <a:r>
              <a:rPr lang="sl-SI" noProof="0" dirty="0" smtClean="0"/>
              <a:t>Četrta raven</a:t>
            </a:r>
          </a:p>
          <a:p>
            <a:pPr lvl="4" rtl="0"/>
            <a:r>
              <a:rPr lang="sl-SI" noProof="0" dirty="0" smtClean="0"/>
              <a:t>Peta raven</a:t>
            </a:r>
            <a:endParaRPr lang="sl-SI" noProof="0" dirty="0"/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6324600" y="1905000"/>
            <a:ext cx="4572000" cy="42672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sl-SI" noProof="0" dirty="0" smtClean="0"/>
              <a:t>Uredite sloge besedila matrice</a:t>
            </a:r>
          </a:p>
          <a:p>
            <a:pPr lvl="1" rtl="0"/>
            <a:r>
              <a:rPr lang="sl-SI" noProof="0" dirty="0" smtClean="0"/>
              <a:t>Druga raven</a:t>
            </a:r>
          </a:p>
          <a:p>
            <a:pPr lvl="2" rtl="0"/>
            <a:r>
              <a:rPr lang="sl-SI" noProof="0" dirty="0" smtClean="0"/>
              <a:t>Tretja raven</a:t>
            </a:r>
          </a:p>
          <a:p>
            <a:pPr lvl="3" rtl="0"/>
            <a:r>
              <a:rPr lang="sl-SI" noProof="0" dirty="0" smtClean="0"/>
              <a:t>Četrta raven</a:t>
            </a:r>
          </a:p>
          <a:p>
            <a:pPr lvl="4" rtl="0"/>
            <a:r>
              <a:rPr lang="sl-SI" noProof="0" dirty="0" smtClean="0"/>
              <a:t>Peta raven</a:t>
            </a:r>
            <a:endParaRPr lang="sl-SI" noProof="0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9695209-7BED-4CE3-A56D-D923D2D8DC9B}" type="datetime1">
              <a:rPr lang="sl-SI" smtClean="0"/>
              <a:pPr/>
              <a:t>19.12.2013</a:t>
            </a:fld>
            <a:endParaRPr lang="sl-SI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sl-SI" noProof="0" dirty="0" smtClean="0"/>
              <a:t>‹#›</a:t>
            </a:r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noProof="0" dirty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295400" y="1904999"/>
            <a:ext cx="4572000" cy="698351"/>
          </a:xfrm>
        </p:spPr>
        <p:txBody>
          <a:bodyPr rtlCol="0" anchor="ctr">
            <a:normAutofit/>
          </a:bodyPr>
          <a:lstStyle>
            <a:lvl1pPr marL="0" indent="0" algn="l" rtl="0">
              <a:buNone/>
              <a:defRPr sz="20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l-SI" noProof="0" dirty="0" smtClean="0"/>
              <a:t>Uredite sloge besedila matrice</a:t>
            </a:r>
            <a:endParaRPr lang="sl-SI" noProof="0" dirty="0"/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1295400" y="2603351"/>
            <a:ext cx="4572000" cy="3568849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sl-SI" noProof="0" dirty="0" smtClean="0"/>
              <a:t>Uredite sloge besedila matrice</a:t>
            </a:r>
          </a:p>
          <a:p>
            <a:pPr lvl="1" rtl="0"/>
            <a:r>
              <a:rPr lang="sl-SI" noProof="0" dirty="0" smtClean="0"/>
              <a:t>Druga raven</a:t>
            </a:r>
          </a:p>
          <a:p>
            <a:pPr lvl="2" rtl="0"/>
            <a:r>
              <a:rPr lang="sl-SI" noProof="0" dirty="0" smtClean="0"/>
              <a:t>Tretja raven</a:t>
            </a:r>
          </a:p>
          <a:p>
            <a:pPr lvl="3" rtl="0"/>
            <a:r>
              <a:rPr lang="sl-SI" noProof="0" dirty="0" smtClean="0"/>
              <a:t>Četrta raven</a:t>
            </a:r>
          </a:p>
          <a:p>
            <a:pPr lvl="4" rtl="0"/>
            <a:r>
              <a:rPr lang="sl-SI" noProof="0" dirty="0" smtClean="0"/>
              <a:t>Peta raven</a:t>
            </a:r>
            <a:endParaRPr lang="sl-SI" noProof="0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324600" y="1904999"/>
            <a:ext cx="4572000" cy="698351"/>
          </a:xfrm>
        </p:spPr>
        <p:txBody>
          <a:bodyPr rtlCol="0" anchor="ctr">
            <a:normAutofit/>
          </a:bodyPr>
          <a:lstStyle>
            <a:lvl1pPr marL="0" indent="0" algn="l" rtl="0">
              <a:buNone/>
              <a:defRPr sz="20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l-SI" noProof="0" dirty="0" smtClean="0"/>
              <a:t>Uredite sloge besedila matrice</a:t>
            </a:r>
            <a:endParaRPr lang="sl-SI" noProof="0" dirty="0"/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324600" y="2603351"/>
            <a:ext cx="4572000" cy="3568849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sl-SI" noProof="0" dirty="0" smtClean="0"/>
              <a:t>Uredite sloge besedila matrice</a:t>
            </a:r>
          </a:p>
          <a:p>
            <a:pPr lvl="1" rtl="0"/>
            <a:r>
              <a:rPr lang="sl-SI" noProof="0" dirty="0" smtClean="0"/>
              <a:t>Druga raven</a:t>
            </a:r>
          </a:p>
          <a:p>
            <a:pPr lvl="2" rtl="0"/>
            <a:r>
              <a:rPr lang="sl-SI" noProof="0" dirty="0" smtClean="0"/>
              <a:t>Tretja raven</a:t>
            </a:r>
          </a:p>
          <a:p>
            <a:pPr lvl="3" rtl="0"/>
            <a:r>
              <a:rPr lang="sl-SI" noProof="0" dirty="0" smtClean="0"/>
              <a:t>Četrta raven</a:t>
            </a:r>
          </a:p>
          <a:p>
            <a:pPr lvl="4" rtl="0"/>
            <a:r>
              <a:rPr lang="sl-SI" noProof="0" dirty="0" smtClean="0"/>
              <a:t>Peta raven</a:t>
            </a:r>
            <a:endParaRPr lang="sl-SI" noProof="0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DFD4455-EA3B-4AD8-8ADE-E49BCF359877}" type="datetime1">
              <a:rPr lang="sl-SI" smtClean="0"/>
              <a:pPr/>
              <a:t>19.12.2013</a:t>
            </a:fld>
            <a:endParaRPr lang="sl-SI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sl-SI" noProof="0" dirty="0" smtClean="0"/>
              <a:t>‹#›</a:t>
            </a:r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noProof="0" dirty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1E025C5-3B23-414B-801C-B5A85B693F36}" type="datetime1">
              <a:rPr lang="sl-SI" smtClean="0"/>
              <a:pPr/>
              <a:t>19.12.2013</a:t>
            </a:fld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sl-SI" noProof="0" dirty="0" smtClean="0"/>
              <a:t>‹#›</a:t>
            </a:r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564830A-45E1-4BD2-BB56-C8AD9EA221F4}" type="datetime1">
              <a:rPr lang="sl-SI" smtClean="0"/>
              <a:pPr/>
              <a:t>19.12.2013</a:t>
            </a:fld>
            <a:endParaRPr lang="sl-SI" dirty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sl-SI" noProof="0" dirty="0" smtClean="0"/>
              <a:t>‹#›</a:t>
            </a:r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 userDrawn="1"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651760"/>
            <a:ext cx="3657600" cy="1828800"/>
          </a:xfrm>
        </p:spPr>
        <p:txBody>
          <a:bodyPr rtlCol="0" anchor="b"/>
          <a:lstStyle>
            <a:lvl1pPr algn="l" rtl="0"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sl-SI" noProof="0" dirty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5494020" y="688489"/>
            <a:ext cx="6080760" cy="548371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sl-SI" noProof="0" dirty="0" smtClean="0"/>
              <a:t>Uredite sloge besedila matrice</a:t>
            </a:r>
          </a:p>
          <a:p>
            <a:pPr lvl="1" rtl="0"/>
            <a:r>
              <a:rPr lang="sl-SI" noProof="0" dirty="0" smtClean="0"/>
              <a:t>Druga raven</a:t>
            </a:r>
          </a:p>
          <a:p>
            <a:pPr lvl="2" rtl="0"/>
            <a:r>
              <a:rPr lang="sl-SI" noProof="0" dirty="0" smtClean="0"/>
              <a:t>Tretja raven</a:t>
            </a:r>
          </a:p>
          <a:p>
            <a:pPr lvl="3" rtl="0"/>
            <a:r>
              <a:rPr lang="sl-SI" noProof="0" dirty="0" smtClean="0"/>
              <a:t>Četrta raven</a:t>
            </a:r>
          </a:p>
          <a:p>
            <a:pPr lvl="4" rtl="0"/>
            <a:r>
              <a:rPr lang="sl-SI" noProof="0" dirty="0" smtClean="0"/>
              <a:t>Peta raven</a:t>
            </a:r>
            <a:endParaRPr lang="sl-SI" noProof="0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609600" y="4617720"/>
            <a:ext cx="3657600" cy="155448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noProof="0" dirty="0" smtClean="0"/>
              <a:t>Uredite sloge besedila matrice</a:t>
            </a:r>
            <a:endParaRPr lang="sl-SI" noProof="0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DD2B41D-05BB-48B5-97A8-88B904D73BA9}" type="datetime1">
              <a:rPr lang="sl-SI" smtClean="0"/>
              <a:pPr/>
              <a:t>19.12.2013</a:t>
            </a:fld>
            <a:endParaRPr lang="sl-SI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sl-SI" noProof="0" dirty="0" smtClean="0"/>
              <a:t>‹#›</a:t>
            </a:r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2648" y="2651760"/>
            <a:ext cx="3657600" cy="1828800"/>
          </a:xfrm>
        </p:spPr>
        <p:txBody>
          <a:bodyPr rtlCol="0" anchor="b"/>
          <a:lstStyle>
            <a:lvl1pPr algn="l" rtl="0"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sl-SI" noProof="0" dirty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sliko 2"/>
          <p:cNvSpPr>
            <a:spLocks noGrp="1"/>
          </p:cNvSpPr>
          <p:nvPr>
            <p:ph type="pic" idx="1"/>
          </p:nvPr>
        </p:nvSpPr>
        <p:spPr>
          <a:xfrm>
            <a:off x="5494020" y="684943"/>
            <a:ext cx="6080760" cy="5486400"/>
          </a:xfrm>
          <a:solidFill>
            <a:schemeClr val="bg1">
              <a:lumMod val="90000"/>
              <a:lumOff val="10000"/>
            </a:schemeClr>
          </a:solidFill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txBody>
          <a:bodyPr tIns="54864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sl-SI" noProof="0" dirty="0" smtClean="0"/>
              <a:t>Kliknite ikono, če želite dodati sliko</a:t>
            </a:r>
            <a:endParaRPr lang="sl-SI" noProof="0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612648" y="4617720"/>
            <a:ext cx="3657600" cy="155448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noProof="0" dirty="0" smtClean="0"/>
              <a:t>Uredite sloge besedila matrice</a:t>
            </a:r>
            <a:endParaRPr lang="sl-SI" noProof="0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85BD5B2-8063-4F54-B24F-088C1E877399}" type="datetime1">
              <a:rPr lang="sl-SI" smtClean="0"/>
              <a:pPr/>
              <a:t>19.12.2013</a:t>
            </a:fld>
            <a:endParaRPr lang="sl-SI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sl-SI" noProof="0" dirty="0" smtClean="0"/>
              <a:t>‹#›</a:t>
            </a:r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/>
          <p:cNvSpPr/>
          <p:nvPr userDrawn="1"/>
        </p:nvSpPr>
        <p:spPr bwMode="hidden">
          <a:xfrm>
            <a:off x="0" y="5980361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9" name="Pravokotnik 8"/>
          <p:cNvSpPr/>
          <p:nvPr userDrawn="1"/>
        </p:nvSpPr>
        <p:spPr bwMode="hidden">
          <a:xfrm>
            <a:off x="1524" y="214604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6200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8" name="Pravokotnik 7"/>
          <p:cNvSpPr/>
          <p:nvPr userDrawn="1"/>
        </p:nvSpPr>
        <p:spPr bwMode="hidden">
          <a:xfrm>
            <a:off x="1524" y="214604"/>
            <a:ext cx="12188952" cy="6217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295400" y="419100"/>
            <a:ext cx="9601200" cy="12573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rtl="0"/>
            <a:r>
              <a:rPr lang="sl-SI" noProof="0" dirty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295400" y="1905000"/>
            <a:ext cx="96012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noProof="0" dirty="0" smtClean="0"/>
              <a:t>Uredite sloge besedila matrice</a:t>
            </a:r>
          </a:p>
          <a:p>
            <a:pPr lvl="1" rtl="0"/>
            <a:r>
              <a:rPr lang="sl-SI" noProof="0" dirty="0" smtClean="0"/>
              <a:t>Druga raven</a:t>
            </a:r>
          </a:p>
          <a:p>
            <a:pPr lvl="2" rtl="0"/>
            <a:r>
              <a:rPr lang="sl-SI" noProof="0" dirty="0" smtClean="0"/>
              <a:t>Tretja raven</a:t>
            </a:r>
          </a:p>
          <a:p>
            <a:pPr lvl="3" rtl="0"/>
            <a:r>
              <a:rPr lang="sl-SI" noProof="0" dirty="0" smtClean="0"/>
              <a:t>Četrta raven</a:t>
            </a:r>
          </a:p>
          <a:p>
            <a:pPr lvl="4" rtl="0"/>
            <a:r>
              <a:rPr lang="sl-SI" noProof="0" dirty="0" smtClean="0"/>
              <a:t>Peta raven</a:t>
            </a:r>
            <a:endParaRPr lang="sl-SI" noProof="0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9339166" y="6484777"/>
            <a:ext cx="1335054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0DFB9-CA91-4242-AB15-96835F1E4780}" type="datetime1">
              <a:rPr lang="sl-SI" smtClean="0"/>
              <a:pPr/>
              <a:t>19.12.2013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3"/>
          </p:nvPr>
        </p:nvSpPr>
        <p:spPr>
          <a:xfrm>
            <a:off x="609600" y="6484777"/>
            <a:ext cx="4123765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sl-SI" noProof="0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4"/>
          </p:nvPr>
        </p:nvSpPr>
        <p:spPr>
          <a:xfrm>
            <a:off x="10896600" y="6484777"/>
            <a:ext cx="685800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l-SI" dirty="0" smtClean="0"/>
              <a:t>‹#›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SzPct val="9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sl"/>
              <a:t>Postavitev naslova</a:t>
            </a:r>
            <a:endParaRPr lang="en-U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sl"/>
              <a:t>Podnaslov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79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1599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3" name="Označba mesta za sliko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8387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"/>
              <a:t>Postavitev naslova in vsebine s seznamom</a:t>
            </a:r>
            <a:endParaRPr lang="en-US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sl"/>
              <a:t>Tukaj dodajte prvo oznako</a:t>
            </a:r>
          </a:p>
          <a:p>
            <a:pPr rtl="0"/>
            <a:r>
              <a:rPr lang="sl"/>
              <a:t>Tukaj dodajte drugo oznako</a:t>
            </a:r>
          </a:p>
          <a:p>
            <a:pPr rtl="0"/>
            <a:r>
              <a:rPr lang="sl"/>
              <a:t>Tukaj dodajte tretjo oznako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39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" dirty="0"/>
              <a:t>Postavitev naslova in vsebine z grafikonom</a:t>
            </a:r>
            <a:endParaRPr lang="en-US" dirty="0"/>
          </a:p>
        </p:txBody>
      </p:sp>
      <p:graphicFrame>
        <p:nvGraphicFramePr>
          <p:cNvPr id="6" name="Označba mesta za vsebino 5" descr="Gručni stolpčni grafikon" title="Grafikon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8109686"/>
              </p:ext>
            </p:extLst>
          </p:nvPr>
        </p:nvGraphicFramePr>
        <p:xfrm>
          <a:off x="1295400" y="1905000"/>
          <a:ext cx="96012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69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"/>
              <a:t>Postavitev dveh vsebin s tabelo</a:t>
            </a:r>
            <a:endParaRPr lang="en-US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sl"/>
              <a:t>Tukaj je prva oznaka</a:t>
            </a:r>
          </a:p>
          <a:p>
            <a:pPr rtl="0"/>
            <a:r>
              <a:rPr lang="sl"/>
              <a:t>Tukaj je druga oznaka</a:t>
            </a:r>
          </a:p>
          <a:p>
            <a:pPr rtl="0"/>
            <a:r>
              <a:rPr lang="sl"/>
              <a:t>Tukaj je tretja oznaka</a:t>
            </a:r>
            <a:endParaRPr lang="en-US" dirty="0"/>
          </a:p>
        </p:txBody>
      </p:sp>
      <p:graphicFrame>
        <p:nvGraphicFramePr>
          <p:cNvPr id="5" name="Označba mesta za vsebino 4" descr="Vzorčna tabela s tremi stolpci in štirimi vrsticami" title="Tabela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25497760"/>
              </p:ext>
            </p:extLst>
          </p:nvPr>
        </p:nvGraphicFramePr>
        <p:xfrm>
          <a:off x="6324600" y="1905000"/>
          <a:ext cx="4572000" cy="22178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524000"/>
                <a:gridCol w="1524000"/>
                <a:gridCol w="1524000"/>
              </a:tblGrid>
              <a:tr h="554455">
                <a:tc>
                  <a:txBody>
                    <a:bodyPr/>
                    <a:lstStyle/>
                    <a:p>
                      <a:pPr rtl="0"/>
                      <a:endParaRPr lang="sl-SI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sl-SI" noProof="0" dirty="0" smtClean="0"/>
                        <a:t>Skupina 1</a:t>
                      </a:r>
                      <a:endParaRPr lang="sl-SI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sl-SI" noProof="0" dirty="0" smtClean="0"/>
                        <a:t>Skupina 2</a:t>
                      </a:r>
                      <a:endParaRPr lang="sl-SI" noProof="0" dirty="0"/>
                    </a:p>
                  </a:txBody>
                  <a:tcPr anchor="ctr"/>
                </a:tc>
              </a:tr>
              <a:tr h="554455">
                <a:tc>
                  <a:txBody>
                    <a:bodyPr/>
                    <a:lstStyle/>
                    <a:p>
                      <a:pPr rtl="0"/>
                      <a:r>
                        <a:rPr lang="sl-SI" noProof="0" dirty="0" smtClean="0"/>
                        <a:t>1. razred</a:t>
                      </a:r>
                      <a:endParaRPr lang="sl-SI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sl-SI" noProof="0" dirty="0" smtClean="0"/>
                        <a:t>82</a:t>
                      </a:r>
                      <a:endParaRPr lang="sl-SI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sl-SI" noProof="0" dirty="0" smtClean="0"/>
                        <a:t>95</a:t>
                      </a:r>
                      <a:endParaRPr lang="sl-SI" noProof="0" dirty="0"/>
                    </a:p>
                  </a:txBody>
                  <a:tcPr anchor="ctr"/>
                </a:tc>
              </a:tr>
              <a:tr h="554455">
                <a:tc>
                  <a:txBody>
                    <a:bodyPr/>
                    <a:lstStyle/>
                    <a:p>
                      <a:pPr rtl="0"/>
                      <a:r>
                        <a:rPr lang="sl-SI" noProof="0" dirty="0" smtClean="0"/>
                        <a:t>2. razred</a:t>
                      </a:r>
                      <a:endParaRPr lang="sl-SI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sl-SI" noProof="0" dirty="0" smtClean="0"/>
                        <a:t>76</a:t>
                      </a:r>
                      <a:endParaRPr lang="sl-SI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sl-SI" noProof="0" dirty="0" smtClean="0"/>
                        <a:t>88</a:t>
                      </a:r>
                      <a:endParaRPr lang="sl-SI" noProof="0" dirty="0"/>
                    </a:p>
                  </a:txBody>
                  <a:tcPr anchor="ctr"/>
                </a:tc>
              </a:tr>
              <a:tr h="554455">
                <a:tc>
                  <a:txBody>
                    <a:bodyPr/>
                    <a:lstStyle/>
                    <a:p>
                      <a:pPr rtl="0"/>
                      <a:r>
                        <a:rPr lang="sl-SI" noProof="0" dirty="0" smtClean="0"/>
                        <a:t>3. razred</a:t>
                      </a:r>
                      <a:endParaRPr lang="sl-SI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sl-SI" noProof="0" dirty="0" smtClean="0"/>
                        <a:t>84</a:t>
                      </a:r>
                      <a:endParaRPr lang="sl-SI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sl-SI" noProof="0" dirty="0" smtClean="0"/>
                        <a:t>90</a:t>
                      </a:r>
                      <a:endParaRPr lang="sl-SI" noProof="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440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" dirty="0"/>
              <a:t>Postavitev dveh vsebin z grafiko SmartArt</a:t>
            </a:r>
            <a:endParaRPr lang="en-US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sl"/>
              <a:t>Tukaj je prva oznaka</a:t>
            </a:r>
          </a:p>
          <a:p>
            <a:pPr rtl="0"/>
            <a:r>
              <a:rPr lang="sl"/>
              <a:t>Tukaj je druga oznaka</a:t>
            </a:r>
          </a:p>
          <a:p>
            <a:pPr rtl="0"/>
            <a:r>
              <a:rPr lang="sl"/>
              <a:t>Tukaj je tretja oznaka</a:t>
            </a:r>
            <a:endParaRPr lang="en-US" dirty="0"/>
          </a:p>
        </p:txBody>
      </p:sp>
      <p:graphicFrame>
        <p:nvGraphicFramePr>
          <p:cNvPr id="5" name="Označba mesta za vsebino 4" descr="Osnovni Vennov diagram" title="SmartArt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37519191"/>
              </p:ext>
            </p:extLst>
          </p:nvPr>
        </p:nvGraphicFramePr>
        <p:xfrm>
          <a:off x="6324600" y="1905000"/>
          <a:ext cx="4572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799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5147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5990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4611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7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dloga s prelivom modrega odtenka 16 x 9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1F6DD4E-F165-443C-8898-093FBA8683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33D691-FDF6-4E76-A3AA-20C0C005F2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396781F-593D-4379-BD8C-42BC9BA5DA7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98</Words>
  <Application>Microsoft Office PowerPoint</Application>
  <PresentationFormat>Širokozaslonsko</PresentationFormat>
  <Paragraphs>40</Paragraphs>
  <Slides>11</Slides>
  <Notes>11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4" baseType="lpstr">
      <vt:lpstr>Arial</vt:lpstr>
      <vt:lpstr>Franklin Gothic Medium</vt:lpstr>
      <vt:lpstr>Predloga s prelivom modrega odtenka 16 x 9</vt:lpstr>
      <vt:lpstr>Postavitev naslova</vt:lpstr>
      <vt:lpstr>Postavitev naslova in vsebine s seznamom</vt:lpstr>
      <vt:lpstr>Postavitev naslova in vsebine z grafikonom</vt:lpstr>
      <vt:lpstr>Postavitev dveh vsebin s tabelo</vt:lpstr>
      <vt:lpstr>Postavitev dveh vsebin z grafiko SmartArt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2013-07-31T17:36:06Z</dcterms:created>
  <dcterms:modified xsi:type="dcterms:W3CDTF">2013-12-19T05:44:54Z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