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58" r:id="rId10"/>
    <p:sldId id="260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6" autoAdjust="0"/>
    <p:restoredTop sz="96187" autoAdjust="0"/>
  </p:normalViewPr>
  <p:slideViewPr>
    <p:cSldViewPr snapToGrid="0">
      <p:cViewPr varScale="1">
        <p:scale>
          <a:sx n="100" d="100"/>
          <a:sy n="100" d="100"/>
        </p:scale>
        <p:origin x="108" y="81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6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5480216"/>
        <c:axId val="115480600"/>
      </c:barChart>
      <c:catAx>
        <c:axId val="11548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15480600"/>
        <c:crosses val="autoZero"/>
        <c:auto val="1"/>
        <c:lblAlgn val="ctr"/>
        <c:lblOffset val="100"/>
        <c:noMultiLvlLbl val="0"/>
      </c:catAx>
      <c:valAx>
        <c:axId val="115480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1548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sl-SI" noProof="0" dirty="0" smtClean="0"/>
            <a:t>Opis opravila</a:t>
          </a:r>
          <a:endParaRPr lang="sl-SI" noProof="0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sl-SI" noProof="0" dirty="0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sl-SI" noProof="0" dirty="0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sl-SI" noProof="0" dirty="0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sl-SI" noProof="0" dirty="0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sl-SI" noProof="0" dirty="0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sl-SI" noProof="0" dirty="0" smtClean="0"/>
            <a:t>Skupina 1</a:t>
          </a:r>
          <a:endParaRPr lang="sl-SI" noProof="0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sl-SI" noProof="0" dirty="0" smtClean="0"/>
            <a:t>Skupina 2</a:t>
          </a:r>
          <a:endParaRPr lang="sl-SI" noProof="0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sl-SI" noProof="0" dirty="0" smtClean="0"/>
            <a:t>Skupina 3</a:t>
          </a:r>
          <a:endParaRPr lang="sl-SI" noProof="0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sl-SI" noProof="0" dirty="0" smtClean="0"/>
            <a:t>Skupina 4</a:t>
          </a:r>
          <a:endParaRPr lang="sl-SI" noProof="0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sl-SI" noProof="0" dirty="0" smtClean="0"/>
            <a:t>Skupina 5</a:t>
          </a:r>
          <a:endParaRPr lang="sl-SI" noProof="0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300" kern="1200" noProof="0" dirty="0" smtClean="0"/>
            <a:t>Opis opravila</a:t>
          </a:r>
          <a:endParaRPr lang="sl-SI" sz="3300" kern="1200" noProof="0" dirty="0"/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noProof="0" dirty="0" smtClean="0"/>
            <a:t>Skupina 1</a:t>
          </a:r>
          <a:endParaRPr lang="sl-SI" sz="1700" kern="1200" noProof="0" dirty="0"/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noProof="0" dirty="0" smtClean="0"/>
            <a:t>Skupina 2</a:t>
          </a:r>
          <a:endParaRPr lang="sl-SI" sz="1700" kern="1200" noProof="0" dirty="0"/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noProof="0" dirty="0" smtClean="0"/>
            <a:t>Skupina 3</a:t>
          </a:r>
          <a:endParaRPr lang="sl-SI" sz="1700" kern="1200" noProof="0" dirty="0"/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noProof="0" dirty="0" smtClean="0"/>
            <a:t>Skupina 4</a:t>
          </a:r>
          <a:endParaRPr lang="sl-SI" sz="1700" kern="1200" noProof="0" dirty="0"/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noProof="0" dirty="0" smtClean="0"/>
            <a:t>Skupina 5</a:t>
          </a:r>
          <a:endParaRPr lang="sl-SI" sz="1700" kern="1200" noProof="0" dirty="0"/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1597D2E-C9F5-4364-A154-6ED27E8A302B}" type="datetime1">
              <a:rPr lang="sl-SI" smtClean="0"/>
              <a:t>19.12.2013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l-SI" dirty="0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9B75A55-243B-4EDF-B4E1-3B3AC226A272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2814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18076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1563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7223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913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20977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50401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08792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3626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l-SI" noProof="0" dirty="0"/>
          </a:p>
        </p:txBody>
      </p:sp>
      <p:sp>
        <p:nvSpPr>
          <p:cNvPr id="10" name="Pravokotni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l-SI" noProof="0" dirty="0"/>
          </a:p>
        </p:txBody>
      </p:sp>
      <p:sp>
        <p:nvSpPr>
          <p:cNvPr id="11" name="Pravokotni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sl-SI" noProof="0" dirty="0" smtClean="0"/>
              <a:t>Uredite slog podnaslova matrice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C6AE40C-74AE-470B-9FAA-EB9A807AF0C2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FC2F41-D2F5-4703-8EBE-7DE81B7B00CE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BC8A80D-2764-4ECF-941A-F34CDF17D4B8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1"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54D9D8D-1008-4162-AF7C-75DCE2B81E67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68F1CFB-BC14-4825-A40A-82BBD70B5324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4B7A09-0C33-4DE7-BF97-79E3D7A736D3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268F9D-B800-4006-AA7E-333A03CDCFBC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Pravokotni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l-SI" noProof="0" dirty="0"/>
            </a:p>
          </p:txBody>
        </p:sp>
        <p:sp>
          <p:nvSpPr>
            <p:cNvPr id="7" name="Pravokotni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l-SI" noProof="0" dirty="0"/>
            </a:p>
          </p:txBody>
        </p:sp>
      </p:grpSp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F8D9070-438E-4C61-B671-97FEA37E98CD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Pravokot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l-SI" noProof="0" dirty="0"/>
            </a:p>
          </p:txBody>
        </p:sp>
        <p:sp>
          <p:nvSpPr>
            <p:cNvPr id="10" name="Pravokot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l-SI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675AC81-3FE7-44E5-AC70-F0AB947615C3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Pravokot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l-SI" noProof="0" dirty="0"/>
            </a:p>
          </p:txBody>
        </p:sp>
        <p:sp>
          <p:nvSpPr>
            <p:cNvPr id="10" name="Pravokot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l-SI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3FADB0A-D175-48F4-94FD-F04143481FEC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Pravokotni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l-SI" noProof="0" dirty="0"/>
            </a:p>
          </p:txBody>
        </p:sp>
        <p:sp>
          <p:nvSpPr>
            <p:cNvPr id="8" name="Pravokotni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l-SI" noProof="0" dirty="0"/>
            </a:p>
          </p:txBody>
        </p:sp>
      </p:grp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fld id="{D9F326EC-28FC-4BF8-B101-3130F449EE98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l"/>
              <a:t>Postavitev naslova</a:t>
            </a:r>
            <a:endParaRPr lang="en-US" dirty="0"/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l"/>
              <a:t>Podnaslov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"/>
              <a:t>Postavitev naslova in vsebine  s seznamom</a:t>
            </a:r>
            <a:endParaRPr lang="en-US" dirty="0"/>
          </a:p>
        </p:txBody>
      </p:sp>
      <p:sp>
        <p:nvSpPr>
          <p:cNvPr id="14" name="Označba mesta za vsebin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l"/>
              <a:t>Tukaj dodajte prvo oznako</a:t>
            </a:r>
          </a:p>
          <a:p>
            <a:pPr rtl="0"/>
            <a:r>
              <a:rPr lang="sl"/>
              <a:t>Tukaj dodajte drugo oznako</a:t>
            </a:r>
          </a:p>
          <a:p>
            <a:pPr rtl="0"/>
            <a:r>
              <a:rPr lang="sl"/>
              <a:t>Tukaj dodajte tretjo oznako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" dirty="0"/>
              <a:t>Postavitev naslova in vsebine z grafikonom</a:t>
            </a:r>
          </a:p>
        </p:txBody>
      </p:sp>
      <p:graphicFrame>
        <p:nvGraphicFramePr>
          <p:cNvPr id="4" name="Označba mesta za vsebino 3" descr="Gručni stolpčni grafikon" title="Grafik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210132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" dirty="0"/>
              <a:t>Postavitev dveh vsebin s tabelo</a:t>
            </a:r>
            <a:endParaRPr lang="en-US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sl" dirty="0"/>
              <a:t>Tukaj je prva oznaka</a:t>
            </a:r>
          </a:p>
          <a:p>
            <a:pPr rtl="0"/>
            <a:r>
              <a:rPr lang="sl" dirty="0"/>
              <a:t>Tukaj je druga oznaka</a:t>
            </a:r>
          </a:p>
          <a:p>
            <a:pPr rtl="0"/>
            <a:r>
              <a:rPr lang="sl" dirty="0"/>
              <a:t>Tukaj je tretja oznaka</a:t>
            </a:r>
            <a:endParaRPr lang="en-US" dirty="0"/>
          </a:p>
        </p:txBody>
      </p:sp>
      <p:graphicFrame>
        <p:nvGraphicFramePr>
          <p:cNvPr id="14" name="Označba mesta za vsebino 13" descr="Vzorčna tabela s tremi stolpci in štirimi vrsticami" title="Tabe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1483801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rtl="0"/>
                      <a:endParaRPr lang="sl-SI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l-SI" noProof="0" dirty="0" smtClean="0"/>
                        <a:t>Skupina 1</a:t>
                      </a:r>
                      <a:endParaRPr lang="sl-SI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l-SI" noProof="0" dirty="0" smtClean="0"/>
                        <a:t>Skupina 2</a:t>
                      </a:r>
                      <a:endParaRPr lang="sl-SI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sl-SI" noProof="0" dirty="0" smtClean="0"/>
                        <a:t>1. razred</a:t>
                      </a:r>
                      <a:endParaRPr lang="sl-SI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l-SI" noProof="0" dirty="0" smtClean="0"/>
                        <a:t>82</a:t>
                      </a:r>
                      <a:endParaRPr lang="sl-SI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l-SI" noProof="0" dirty="0" smtClean="0"/>
                        <a:t>95</a:t>
                      </a:r>
                      <a:endParaRPr lang="sl-SI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sl-SI" noProof="0" dirty="0" smtClean="0"/>
                        <a:t>2. razred</a:t>
                      </a:r>
                      <a:endParaRPr lang="sl-SI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l-SI" noProof="0" dirty="0" smtClean="0"/>
                        <a:t>76</a:t>
                      </a:r>
                      <a:endParaRPr lang="sl-SI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l-SI" noProof="0" dirty="0" smtClean="0"/>
                        <a:t>88</a:t>
                      </a:r>
                      <a:endParaRPr lang="sl-SI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sl-SI" noProof="0" dirty="0" smtClean="0"/>
                        <a:t>3. razred</a:t>
                      </a:r>
                      <a:endParaRPr lang="sl-SI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l-SI" noProof="0" dirty="0" smtClean="0"/>
                        <a:t>84</a:t>
                      </a:r>
                      <a:endParaRPr lang="sl-SI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l-SI" noProof="0" dirty="0" smtClean="0"/>
                        <a:t>90</a:t>
                      </a:r>
                      <a:endParaRPr lang="sl-SI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"/>
              <a:t>Postavitev dveh vsebin z grafiko SmartArt</a:t>
            </a:r>
            <a:endParaRPr lang="en-US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sl" dirty="0"/>
              <a:t>Tukaj je prva oznaka</a:t>
            </a:r>
          </a:p>
          <a:p>
            <a:pPr rtl="0"/>
            <a:r>
              <a:rPr lang="sl" dirty="0"/>
              <a:t>Tukaj je druga oznaka</a:t>
            </a:r>
          </a:p>
          <a:p>
            <a:pPr rtl="0"/>
            <a:r>
              <a:rPr lang="sl" dirty="0"/>
              <a:t>Tukaj je tretja oznaka</a:t>
            </a:r>
            <a:endParaRPr lang="en-US" dirty="0"/>
          </a:p>
        </p:txBody>
      </p:sp>
      <p:graphicFrame>
        <p:nvGraphicFramePr>
          <p:cNvPr id="9" name="Označba mesta za vsebino 3" descr="Radialni Vennov diagram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467566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7" name="Označba mesta za besedilo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12" name="Označba mesta za vsebino 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loga, razdeljena na pasove, rumena 16 x 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Širokozaslonsko</PresentationFormat>
  <Paragraphs>43</Paragraphs>
  <Slides>11</Slides>
  <Notes>11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Predloga, razdeljena na pasove, rumena 16 x 9</vt:lpstr>
      <vt:lpstr>Postavitev naslova</vt:lpstr>
      <vt:lpstr>Postavitev naslova in vsebine  s seznamom</vt:lpstr>
      <vt:lpstr>Postavitev naslova in vsebine z grafikonom</vt:lpstr>
      <vt:lpstr>Postavitev dveh vsebin s tabelo</vt:lpstr>
      <vt:lpstr>Postavitev dveh vsebin z grafiko SmartArt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2013-07-31T01:42:42Z</dcterms:created>
  <dcterms:modified xsi:type="dcterms:W3CDTF">2013-12-19T05:38:25Z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