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1507" autoAdjust="0"/>
  </p:normalViewPr>
  <p:slideViewPr>
    <p:cSldViewPr snapToGrid="0">
      <p:cViewPr varScale="1">
        <p:scale>
          <a:sx n="101" d="100"/>
          <a:sy n="101" d="100"/>
        </p:scale>
        <p:origin x="126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6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sl-SI" noProof="0" dirty="0" smtClean="0"/>
            <a:t>Prvi šolski dan</a:t>
          </a:r>
          <a:endParaRPr lang="sl-SI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sl-SI" noProof="0" dirty="0" smtClean="0"/>
            <a:t>15. avgust</a:t>
          </a:r>
          <a:endParaRPr lang="sl-SI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sl-SI" noProof="0" dirty="0" smtClean="0"/>
            <a:t>1. preizkus znanja</a:t>
          </a:r>
          <a:endParaRPr lang="sl-SI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sl-SI" noProof="0" dirty="0" smtClean="0"/>
            <a:t>9. oktober</a:t>
          </a:r>
          <a:endParaRPr lang="sl-SI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sl-SI" noProof="0" dirty="0" smtClean="0"/>
            <a:t>Rok za oddajo seminarske naloge</a:t>
          </a:r>
          <a:endParaRPr lang="sl-SI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sl-SI" noProof="0" dirty="0" smtClean="0"/>
            <a:t>10. januar</a:t>
          </a:r>
          <a:endParaRPr lang="sl-SI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sl-SI" noProof="0" dirty="0" smtClean="0"/>
            <a:t>2. preizkus znanja</a:t>
          </a:r>
          <a:endParaRPr lang="sl-SI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sl-SI" noProof="0" dirty="0" smtClean="0"/>
            <a:t>18. marec</a:t>
          </a:r>
          <a:endParaRPr lang="sl-SI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sl-SI" noProof="0" dirty="0" smtClean="0"/>
            <a:t>Rok za oddajo projekta</a:t>
          </a:r>
          <a:endParaRPr lang="sl-SI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sl-SI" noProof="0" dirty="0" smtClean="0"/>
            <a:t>26. maj</a:t>
          </a:r>
          <a:endParaRPr lang="sl-SI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noProof="0" dirty="0" smtClean="0"/>
            <a:t>Prvi šolski dan</a:t>
          </a:r>
          <a:endParaRPr lang="sl-SI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noProof="0" dirty="0" smtClean="0"/>
            <a:t>15. avgust</a:t>
          </a:r>
          <a:endParaRPr lang="sl-SI" sz="16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noProof="0" dirty="0" smtClean="0"/>
            <a:t>1. preizkus znanja</a:t>
          </a:r>
          <a:endParaRPr lang="sl-SI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noProof="0" dirty="0" smtClean="0"/>
            <a:t>9. oktober</a:t>
          </a:r>
          <a:endParaRPr lang="sl-SI" sz="16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noProof="0" dirty="0" smtClean="0"/>
            <a:t>Rok za oddajo seminarske naloge</a:t>
          </a:r>
          <a:endParaRPr lang="sl-SI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noProof="0" dirty="0" smtClean="0"/>
            <a:t>10. januar</a:t>
          </a:r>
          <a:endParaRPr lang="sl-SI" sz="16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noProof="0" dirty="0" smtClean="0"/>
            <a:t>2. preizkus znanja</a:t>
          </a:r>
          <a:endParaRPr lang="sl-SI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noProof="0" dirty="0" smtClean="0"/>
            <a:t>18. marec</a:t>
          </a:r>
          <a:endParaRPr lang="sl-SI" sz="16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100" kern="1200" noProof="0" dirty="0" smtClean="0"/>
            <a:t>Rok za oddajo projekta</a:t>
          </a:r>
          <a:endParaRPr lang="sl-SI" sz="21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600" kern="1200" noProof="0" dirty="0" smtClean="0"/>
            <a:t>26. maj</a:t>
          </a:r>
          <a:endParaRPr lang="sl-SI" sz="16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DB4E03C-B18F-4C4C-8099-203705602F3A}" type="datetime1">
              <a:rPr lang="sl-SI" smtClean="0"/>
              <a:pPr algn="r" rtl="0"/>
              <a:t>19.12.2013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sl-SI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8E7817E-10BE-4B43-85B6-6ABAAA3062C6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l-SI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sl-SI" noProof="0" dirty="0" smtClean="0"/>
              <a:t>Uredite slog podnaslova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E1E990-6D65-452E-B644-BE99EFF0DA41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6BB86F-F563-4BB0-A97B-29097629016E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2630B0-AC6A-447B-993E-3A631357CB90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F6869D-D28B-4A76-99D6-0F6822B125BE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9DDD8F8-7192-4BEA-B4AE-E3AFBADA99BC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10B627-7412-4F9D-97E5-40A0106631BF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B1B32E-E374-4065-85C2-7E9B08946DAA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08DC58-E7CA-4649-83F9-8CF939EDA955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C13D8C-F0DF-4F66-86CE-677E743D810D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859502B-4D59-4E7E-BC5E-692A487D6F8A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sl-SI" noProof="0" dirty="0" smtClean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l-SI" noProof="0" dirty="0" smtClean="0"/>
              <a:t>Uredite sloge besedila matrice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74B4ADC-98DF-4DDD-A91E-5DE375DD3A43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‹#›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B2511A-1ABB-4DF9-A00A-A692FE1CD340}" type="datetime1">
              <a:rPr lang="sl-SI" smtClean="0"/>
              <a:pPr/>
              <a:t>19.12.2013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dirty="0" smtClean="0"/>
              <a:t>‹#›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dirty="0" smtClean="0"/>
              <a:t>Grafika </a:t>
            </a:r>
            <a:r>
              <a:rPr lang="sl-SI" dirty="0" err="1" smtClean="0"/>
              <a:t>SmartArt</a:t>
            </a:r>
            <a:r>
              <a:rPr lang="sl-SI" dirty="0" smtClean="0"/>
              <a:t> osnovne </a:t>
            </a:r>
            <a:r>
              <a:rPr lang="sl-SI" dirty="0" err="1" smtClean="0"/>
              <a:t>časovnice</a:t>
            </a:r>
            <a:endParaRPr lang="sl-SI" dirty="0"/>
          </a:p>
        </p:txBody>
      </p:sp>
      <p:graphicFrame>
        <p:nvGraphicFramePr>
          <p:cNvPr id="5" name="Diagram 4" descr="Osnovna časovnica" title="SmartArt"/>
          <p:cNvGraphicFramePr/>
          <p:nvPr>
            <p:extLst>
              <p:ext uri="{D42A27DB-BD31-4B8C-83A1-F6EECF244321}">
                <p14:modId xmlns:p14="http://schemas.microsoft.com/office/powerpoint/2010/main" val="3522927563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asovnica 01 16 x 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Širokozaslonsko</PresentationFormat>
  <Paragraphs>12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Georgia</vt:lpstr>
      <vt:lpstr>Časovnica 01 16 x 9</vt:lpstr>
      <vt:lpstr>Grafika SmartArt osnovne časovnice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2013-06-24T21:24:20Z</dcterms:created>
  <dcterms:modified xsi:type="dcterms:W3CDTF">2013-12-19T02:55:26Z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