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9512" autoAdjust="0"/>
  </p:normalViewPr>
  <p:slideViewPr>
    <p:cSldViewPr snapToGrid="0">
      <p:cViewPr varScale="1">
        <p:scale>
          <a:sx n="81" d="100"/>
          <a:sy n="81" d="100"/>
        </p:scale>
        <p:origin x="19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l-SI" sz="1200"/>
            </a:lvl1pPr>
          </a:lstStyle>
          <a:p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l-SI" sz="1200"/>
            </a:lvl1pPr>
          </a:lstStyle>
          <a:p>
            <a:fld id="{2DCD5EBD-C616-4121-9DAE-B88DB20D57A7}" type="datetimeFigureOut">
              <a:rPr lang="sl-SI" smtClean="0"/>
              <a:t>20.11.2013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l-SI" sz="1200"/>
            </a:lvl1pPr>
          </a:lstStyle>
          <a:p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l-SI" sz="1200"/>
            </a:lvl1pPr>
          </a:lstStyle>
          <a:p>
            <a:fld id="{89ED90CB-459C-4B12-B364-B0CA1993A97E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l-SI" sz="1200"/>
            </a:lvl1pPr>
          </a:lstStyle>
          <a:p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l-SI" sz="1200"/>
            </a:lvl1pPr>
          </a:lstStyle>
          <a:p>
            <a:fld id="{F251D991-21AC-415A-AB20-722F3BCDD040}" type="datetimeFigureOut">
              <a:rPr lang="sl-SI"/>
              <a:t>20.11.2013</a:t>
            </a:fld>
            <a:endParaRPr lang="sl-SI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l-SI" sz="1200"/>
            </a:lvl1pPr>
          </a:lstStyle>
          <a:p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l-SI" sz="1200"/>
            </a:lvl1pPr>
          </a:lstStyle>
          <a:p>
            <a:fld id="{4E5863F8-513E-44B9-9F9C-A7685A64A6AB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l-SI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 smtClean="0"/>
              <a:t>Želite drugačen pozdrav? Če želite dodati svojega, izberite besedilo in vnesite svoje sporočilo.</a:t>
            </a:r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sl-SI" smtClean="0"/>
              <a:pPr/>
              <a:t>1</a:t>
            </a:fld>
            <a:endParaRPr lang="sl-SI"/>
          </a:p>
        </p:txBody>
      </p:sp>
      <p:sp>
        <p:nvSpPr>
          <p:cNvPr id="7" name="Označba mesta za sliko diapozitiva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unanja st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lika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Prostoročno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Naslov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sl-SI" sz="96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sl-SI" dirty="0"/>
              <a:t>UREDI naslov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sl-SI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rPr lang="sl-SI"/>
              <a:t>20.11.2013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sl-SI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sl-SI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sl-SI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sl-SI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l-SI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l-SI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l-SI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l-SI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l-SI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l-SI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l-SI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l-SI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777240" rtl="0" eaLnBrk="1" latinLnBrk="0" hangingPunct="1">
        <a:defRPr lang="sl-SI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sl-SI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sl-SI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sl-SI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sl-SI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sl-SI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sl-SI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sl-SI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sl-SI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sz="16000" dirty="0"/>
              <a:t>VSE</a:t>
            </a:r>
            <a:r>
              <a:rPr lang="sl-SI" sz="12000" dirty="0"/>
              <a:t> </a:t>
            </a:r>
            <a:r>
              <a:rPr lang="sl-SI" dirty="0"/>
              <a:t>NAJBOLJŠE!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za predloga voščilnice za rojstni dan – spraskan videz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10608B-1A32-4981-A66E-51FFDA3A55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AB308A-A180-4263-A0AE-19ECD8CFDB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89575A5-83AE-4CA9-8822-92D0AB6A7860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</Words>
  <Application>Microsoft Office PowerPoint</Application>
  <PresentationFormat>Po meri</PresentationFormat>
  <Paragraphs>3</Paragraphs>
  <Slides>1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Roza predloga voščilnice za rojstni dan – spraskan videz</vt:lpstr>
      <vt:lpstr>VSE NAJBOLJŠE!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2013-05-02T14:44:20Z</dcterms:created>
  <dcterms:modified xsi:type="dcterms:W3CDTF">2013-11-20T09:37:23Z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