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8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1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ol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lpec s tremi sli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36123886"/>
      </p:ext>
    </p:extLst>
  </p:cSld>
  <p:clrMapOvr>
    <a:masterClrMapping/>
  </p:clrMapOvr>
</p:sld>
</file>

<file path=ppt/theme/theme1.xml><?xml version="1.0" encoding="utf-8"?>
<a:theme xmlns:a="http://schemas.openxmlformats.org/drawingml/2006/main" name="Sled pare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TC104033937[[fn=Sled pare]]</Template>
  <TotalTime>0</TotalTime>
  <Words>0</Words>
  <Application>Microsoft Office PowerPoint</Application>
  <PresentationFormat>Širokozaslonsko</PresentationFormat>
  <Paragraphs>0</Paragraphs>
  <Slides>1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</vt:i4>
      </vt:variant>
    </vt:vector>
  </HeadingPairs>
  <TitlesOfParts>
    <vt:vector size="4" baseType="lpstr">
      <vt:lpstr>Arial</vt:lpstr>
      <vt:lpstr>Century Gothic</vt:lpstr>
      <vt:lpstr>Sled pare</vt:lpstr>
      <vt:lpstr>PowerPointova predstavitev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cp:revision>1</cp:revision>
  <dcterms:created xsi:type="dcterms:W3CDTF">2013-08-01T12:20:51Z</dcterms:created>
  <dcterms:modified xsi:type="dcterms:W3CDTF">2013-08-01T12:20:57Z</dcterms:modified>
</cp:coreProperties>
</file>