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54" autoAdjust="0"/>
    <p:restoredTop sz="94755" autoAdjust="0"/>
  </p:normalViewPr>
  <p:slideViewPr>
    <p:cSldViewPr snapToGrid="0">
      <p:cViewPr varScale="1">
        <p:scale>
          <a:sx n="98" d="100"/>
          <a:sy n="98" d="100"/>
        </p:scale>
        <p:origin x="-126" y="-7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2040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glav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sl-SI" sz="1200"/>
            </a:lvl1pPr>
          </a:lstStyle>
          <a:p>
            <a:endParaRPr lang="sl-SI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sl-SI" sz="1200"/>
            </a:lvl1pPr>
          </a:lstStyle>
          <a:p>
            <a:fld id="{A5112061-9212-4D86-B60A-6DAFA24C98F4}" type="datetime1">
              <a:rPr lang="sl-SI" smtClean="0"/>
              <a:t>19.11.2013</a:t>
            </a:fld>
            <a:endParaRPr lang="sl-SI" dirty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sl-SI" sz="1200"/>
            </a:lvl1pPr>
          </a:lstStyle>
          <a:p>
            <a:endParaRPr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sl-SI" sz="1200"/>
            </a:lvl1pPr>
          </a:lstStyle>
          <a:p>
            <a:fld id="{4BA521EC-3712-4956-9281-7BB8CD12B3A1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415286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glav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sl-SI" sz="1200"/>
            </a:lvl1pPr>
          </a:lstStyle>
          <a:p>
            <a:endParaRPr lang="sl-SI" noProof="0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sl-SI" sz="1200"/>
            </a:lvl1pPr>
          </a:lstStyle>
          <a:p>
            <a:fld id="{2173DF37-35E7-468A-B174-2D70F4843EB2}" type="datetime1">
              <a:rPr lang="sl-SI" noProof="0" smtClean="0"/>
              <a:pPr/>
              <a:t>19.11.2013</a:t>
            </a:fld>
            <a:endParaRPr lang="sl-SI" noProof="0" dirty="0"/>
          </a:p>
        </p:txBody>
      </p:sp>
      <p:sp>
        <p:nvSpPr>
          <p:cNvPr id="4" name="Označba mesta za sliko diapoz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 noProof="0" dirty="0"/>
          </a:p>
        </p:txBody>
      </p:sp>
      <p:sp>
        <p:nvSpPr>
          <p:cNvPr id="5" name="Označba mesta za opomb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noProof="0" dirty="0"/>
              <a:t>Kliknite, če želite urediti sloge besedila matrice</a:t>
            </a:r>
          </a:p>
          <a:p>
            <a:pPr lvl="1"/>
            <a:r>
              <a:rPr lang="sl-SI" noProof="0" dirty="0"/>
              <a:t>Druga raven</a:t>
            </a:r>
          </a:p>
          <a:p>
            <a:pPr lvl="2"/>
            <a:r>
              <a:rPr lang="sl-SI" noProof="0" dirty="0"/>
              <a:t>Tretja raven</a:t>
            </a:r>
          </a:p>
          <a:p>
            <a:pPr lvl="3"/>
            <a:r>
              <a:rPr lang="sl-SI" noProof="0" dirty="0"/>
              <a:t>Četrta raven</a:t>
            </a:r>
          </a:p>
          <a:p>
            <a:pPr lvl="4"/>
            <a:r>
              <a:rPr lang="sl-SI" noProof="0" dirty="0"/>
              <a:t>Peta raven</a:t>
            </a:r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sl-SI" sz="1200"/>
            </a:lvl1pPr>
          </a:lstStyle>
          <a:p>
            <a:endParaRPr lang="sl-SI" noProof="0" dirty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sl-SI" sz="1200"/>
            </a:lvl1pPr>
          </a:lstStyle>
          <a:p>
            <a:fld id="{A8194953-824E-4DC7-A41B-415AFFE97069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554281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sl-SI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sl-SI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sl-SI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sl-SI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sl-SI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sl-SI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sl-SI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sl-SI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sl-SI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sliko diapoz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za opomb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94953-824E-4DC7-A41B-415AFFE97069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77474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sliko diapoz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za opomb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94953-824E-4DC7-A41B-415AFFE97069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58729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sliko diapoz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za opomb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94953-824E-4DC7-A41B-415AFFE97069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98342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sliko diapoz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za opomb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94953-824E-4DC7-A41B-415AFFE97069}" type="slidenum">
              <a:rPr lang="sl-SI" smtClean="0"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74667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sliko diapoz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za opomb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94953-824E-4DC7-A41B-415AFFE97069}" type="slidenum">
              <a:rPr lang="sl-SI" smtClean="0"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9084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sliko diapoz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za opomb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94953-824E-4DC7-A41B-415AFFE97069}" type="slidenum">
              <a:rPr lang="sl-SI" smtClean="0"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29802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sliko diapoz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za opomb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94953-824E-4DC7-A41B-415AFFE97069}" type="slidenum">
              <a:rPr lang="sl-SI" smtClean="0"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26009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ni diapozitiv s sli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0" y="1025587"/>
            <a:ext cx="12188952" cy="5832413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57200" y="2191108"/>
            <a:ext cx="3931920" cy="3981091"/>
          </a:xfrm>
        </p:spPr>
        <p:txBody>
          <a:bodyPr anchor="t">
            <a:noAutofit/>
          </a:bodyPr>
          <a:lstStyle>
            <a:lvl1pPr algn="ctr" latinLnBrk="0">
              <a:defRPr lang="sl-SI" sz="7200" b="1" baseline="0"/>
            </a:lvl1pPr>
          </a:lstStyle>
          <a:p>
            <a:r>
              <a:rPr lang="sl-SI" noProof="0" dirty="0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57200" y="145035"/>
            <a:ext cx="3931920" cy="1821787"/>
          </a:xfrm>
        </p:spPr>
        <p:txBody>
          <a:bodyPr anchor="b">
            <a:normAutofit/>
          </a:bodyPr>
          <a:lstStyle>
            <a:lvl1pPr marL="0" indent="0" algn="ctr" latinLnBrk="0">
              <a:spcBef>
                <a:spcPts val="0"/>
              </a:spcBef>
              <a:buNone/>
              <a:defRPr lang="sl-SI" sz="4200" cap="all" normalizeH="1" baseline="0">
                <a:solidFill>
                  <a:schemeClr val="accent6"/>
                </a:solidFill>
                <a:latin typeface="+mj-lt"/>
              </a:defRPr>
            </a:lvl1pPr>
            <a:lvl2pPr marL="457200" indent="0" algn="ctr" latinLnBrk="0">
              <a:buNone/>
              <a:defRPr lang="sl-SI" sz="2000"/>
            </a:lvl2pPr>
            <a:lvl3pPr marL="914400" indent="0" algn="ctr" latinLnBrk="0">
              <a:buNone/>
              <a:defRPr lang="sl-SI" sz="1800"/>
            </a:lvl3pPr>
            <a:lvl4pPr marL="1371600" indent="0" algn="ctr" latinLnBrk="0">
              <a:buNone/>
              <a:defRPr lang="sl-SI" sz="1600"/>
            </a:lvl4pPr>
            <a:lvl5pPr marL="1828800" indent="0" algn="ctr" latinLnBrk="0">
              <a:buNone/>
              <a:defRPr lang="sl-SI" sz="1600"/>
            </a:lvl5pPr>
            <a:lvl6pPr marL="2286000" indent="0" algn="ctr" latinLnBrk="0">
              <a:buNone/>
              <a:defRPr lang="sl-SI" sz="1600"/>
            </a:lvl6pPr>
            <a:lvl7pPr marL="2743200" indent="0" algn="ctr" latinLnBrk="0">
              <a:buNone/>
              <a:defRPr lang="sl-SI" sz="1600"/>
            </a:lvl7pPr>
            <a:lvl8pPr marL="3200400" indent="0" algn="ctr" latinLnBrk="0">
              <a:buNone/>
              <a:defRPr lang="sl-SI" sz="1600"/>
            </a:lvl8pPr>
            <a:lvl9pPr marL="3657600" indent="0" algn="ctr" latinLnBrk="0">
              <a:buNone/>
              <a:defRPr lang="sl-SI" sz="1600"/>
            </a:lvl9pPr>
          </a:lstStyle>
          <a:p>
            <a:r>
              <a:rPr lang="sl-SI" noProof="0" dirty="0" smtClean="0"/>
              <a:t>Uredite slog podnaslova matrice</a:t>
            </a:r>
            <a:endParaRPr lang="sl-SI" noProof="0" dirty="0"/>
          </a:p>
        </p:txBody>
      </p:sp>
      <p:sp>
        <p:nvSpPr>
          <p:cNvPr id="5" name="Označba mesta za sliko 4"/>
          <p:cNvSpPr>
            <a:spLocks noGrp="1"/>
          </p:cNvSpPr>
          <p:nvPr>
            <p:ph type="pic" sz="quarter" idx="10"/>
          </p:nvPr>
        </p:nvSpPr>
        <p:spPr>
          <a:xfrm>
            <a:off x="4654378" y="603504"/>
            <a:ext cx="6933024" cy="5650992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sl-SI" sz="2000"/>
            </a:lvl1pPr>
          </a:lstStyle>
          <a:p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9466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7109496" y="0"/>
            <a:ext cx="5082503" cy="414020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 flipH="1" flipV="1">
            <a:off x="0" y="54274"/>
            <a:ext cx="8352244" cy="6803726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19864" y="1358661"/>
            <a:ext cx="7752272" cy="2743201"/>
          </a:xfrm>
        </p:spPr>
        <p:txBody>
          <a:bodyPr anchor="b">
            <a:normAutofit/>
          </a:bodyPr>
          <a:lstStyle>
            <a:lvl1pPr algn="ctr" latinLnBrk="0">
              <a:defRPr lang="sl-SI" sz="6600"/>
            </a:lvl1pPr>
          </a:lstStyle>
          <a:p>
            <a:r>
              <a:rPr lang="sl-SI" noProof="0" dirty="0"/>
              <a:t>Uredite slog naslova matrice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2219864" y="4232887"/>
            <a:ext cx="7752272" cy="1615822"/>
          </a:xfrm>
        </p:spPr>
        <p:txBody>
          <a:bodyPr/>
          <a:lstStyle>
            <a:lvl1pPr marL="0" indent="0" algn="ctr" latinLnBrk="0">
              <a:buNone/>
              <a:defRPr lang="sl-SI" sz="2400">
                <a:solidFill>
                  <a:schemeClr val="tx1"/>
                </a:solidFill>
              </a:defRPr>
            </a:lvl1pPr>
            <a:lvl2pPr marL="457200" indent="0" latinLnBrk="0">
              <a:buNone/>
              <a:defRPr lang="sl-SI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sl-SI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sl-SI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sl-SI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sl-SI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sl-SI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sl-SI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sl-SI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noProof="0" dirty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220837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9136261" y="0"/>
            <a:ext cx="3055738" cy="24892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noProof="0" dirty="0"/>
              <a:t>Uredite slog naslova matrice</a:t>
            </a:r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5394960" cy="4572000"/>
          </a:xfrm>
        </p:spPr>
        <p:txBody>
          <a:bodyPr>
            <a:normAutofit/>
          </a:bodyPr>
          <a:lstStyle>
            <a:lvl1pPr latinLnBrk="0">
              <a:defRPr lang="sl-SI" sz="2400"/>
            </a:lvl1pPr>
            <a:lvl2pPr latinLnBrk="0">
              <a:defRPr lang="sl-SI" sz="2000"/>
            </a:lvl2pPr>
            <a:lvl3pPr latinLnBrk="0">
              <a:defRPr lang="sl-SI" sz="1800"/>
            </a:lvl3pPr>
            <a:lvl4pPr latinLnBrk="0">
              <a:defRPr lang="sl-SI" sz="1600"/>
            </a:lvl4pPr>
            <a:lvl5pPr latinLnBrk="0">
              <a:defRPr lang="sl-SI" sz="1600"/>
            </a:lvl5pPr>
          </a:lstStyle>
          <a:p>
            <a:pPr lvl="0"/>
            <a:r>
              <a:rPr lang="sl-SI" noProof="0" dirty="0"/>
              <a:t>Uredite sloge besedila matrice</a:t>
            </a:r>
          </a:p>
          <a:p>
            <a:pPr lvl="1"/>
            <a:r>
              <a:rPr lang="sl-SI" noProof="0" dirty="0"/>
              <a:t>Druga raven</a:t>
            </a:r>
          </a:p>
          <a:p>
            <a:pPr lvl="2"/>
            <a:r>
              <a:rPr lang="sl-SI" noProof="0" dirty="0"/>
              <a:t>Tretja raven</a:t>
            </a:r>
          </a:p>
          <a:p>
            <a:pPr lvl="3"/>
            <a:r>
              <a:rPr lang="sl-SI" noProof="0" dirty="0"/>
              <a:t>Četrta raven</a:t>
            </a:r>
          </a:p>
          <a:p>
            <a:pPr lvl="4"/>
            <a:r>
              <a:rPr lang="sl-SI" noProof="0" dirty="0"/>
              <a:t>Peta raven</a:t>
            </a:r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/>
          </p:nvPr>
        </p:nvSpPr>
        <p:spPr>
          <a:xfrm>
            <a:off x="6339840" y="1828800"/>
            <a:ext cx="5394960" cy="4572000"/>
          </a:xfrm>
        </p:spPr>
        <p:txBody>
          <a:bodyPr>
            <a:normAutofit/>
          </a:bodyPr>
          <a:lstStyle>
            <a:lvl1pPr latinLnBrk="0">
              <a:defRPr lang="sl-SI" sz="2400"/>
            </a:lvl1pPr>
            <a:lvl2pPr latinLnBrk="0">
              <a:defRPr lang="sl-SI" sz="2000"/>
            </a:lvl2pPr>
            <a:lvl3pPr latinLnBrk="0">
              <a:defRPr lang="sl-SI" sz="1800"/>
            </a:lvl3pPr>
            <a:lvl4pPr latinLnBrk="0">
              <a:defRPr lang="sl-SI" sz="1600"/>
            </a:lvl4pPr>
            <a:lvl5pPr latinLnBrk="0">
              <a:defRPr lang="sl-SI" sz="1600"/>
            </a:lvl5pPr>
          </a:lstStyle>
          <a:p>
            <a:pPr lvl="0"/>
            <a:r>
              <a:rPr lang="sl-SI" noProof="0" dirty="0"/>
              <a:t>Uredite sloge besedila matrice</a:t>
            </a:r>
          </a:p>
          <a:p>
            <a:pPr lvl="1"/>
            <a:r>
              <a:rPr lang="sl-SI" noProof="0" dirty="0"/>
              <a:t>Druga raven</a:t>
            </a:r>
          </a:p>
          <a:p>
            <a:pPr lvl="2"/>
            <a:r>
              <a:rPr lang="sl-SI" noProof="0" dirty="0"/>
              <a:t>Tretja raven</a:t>
            </a:r>
          </a:p>
          <a:p>
            <a:pPr lvl="3"/>
            <a:r>
              <a:rPr lang="sl-SI" noProof="0" dirty="0"/>
              <a:t>Četrta raven</a:t>
            </a:r>
          </a:p>
          <a:p>
            <a:pPr lvl="4"/>
            <a:r>
              <a:rPr lang="sl-SI" noProof="0" dirty="0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45762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9136261" y="0"/>
            <a:ext cx="3055738" cy="24892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noProof="0" dirty="0"/>
              <a:t>Uredite slog naslova matrice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457200" y="1828799"/>
            <a:ext cx="5394960" cy="776378"/>
          </a:xfrm>
        </p:spPr>
        <p:txBody>
          <a:bodyPr anchor="b">
            <a:normAutofit/>
          </a:bodyPr>
          <a:lstStyle>
            <a:lvl1pPr marL="0" indent="0" latinLnBrk="0">
              <a:buNone/>
              <a:defRPr lang="sl-SI" sz="2400" b="0" cap="none" normalizeH="0" baseline="0">
                <a:solidFill>
                  <a:schemeClr val="accent5"/>
                </a:solidFill>
                <a:latin typeface="+mn-lt"/>
              </a:defRPr>
            </a:lvl1pPr>
            <a:lvl2pPr marL="457200" indent="0" latinLnBrk="0">
              <a:buNone/>
              <a:defRPr lang="sl-SI" sz="2000" b="1"/>
            </a:lvl2pPr>
            <a:lvl3pPr marL="914400" indent="0" latinLnBrk="0">
              <a:buNone/>
              <a:defRPr lang="sl-SI" sz="1800" b="1"/>
            </a:lvl3pPr>
            <a:lvl4pPr marL="1371600" indent="0" latinLnBrk="0">
              <a:buNone/>
              <a:defRPr lang="sl-SI" sz="1600" b="1"/>
            </a:lvl4pPr>
            <a:lvl5pPr marL="1828800" indent="0" latinLnBrk="0">
              <a:buNone/>
              <a:defRPr lang="sl-SI" sz="1600" b="1"/>
            </a:lvl5pPr>
            <a:lvl6pPr marL="2286000" indent="0" latinLnBrk="0">
              <a:buNone/>
              <a:defRPr lang="sl-SI" sz="1600" b="1"/>
            </a:lvl6pPr>
            <a:lvl7pPr marL="2743200" indent="0" latinLnBrk="0">
              <a:buNone/>
              <a:defRPr lang="sl-SI" sz="1600" b="1"/>
            </a:lvl7pPr>
            <a:lvl8pPr marL="3200400" indent="0" latinLnBrk="0">
              <a:buNone/>
              <a:defRPr lang="sl-SI" sz="1600" b="1"/>
            </a:lvl8pPr>
            <a:lvl9pPr marL="3657600" indent="0" latinLnBrk="0">
              <a:buNone/>
              <a:defRPr lang="sl-SI" sz="1600" b="1"/>
            </a:lvl9pPr>
          </a:lstStyle>
          <a:p>
            <a:pPr lvl="0"/>
            <a:r>
              <a:rPr lang="sl-SI" noProof="0" dirty="0"/>
              <a:t>Uredite sloge besedila matrice</a:t>
            </a:r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/>
          </p:nvPr>
        </p:nvSpPr>
        <p:spPr>
          <a:xfrm>
            <a:off x="457200" y="2743199"/>
            <a:ext cx="5394960" cy="3657601"/>
          </a:xfrm>
        </p:spPr>
        <p:txBody>
          <a:bodyPr>
            <a:normAutofit/>
          </a:bodyPr>
          <a:lstStyle>
            <a:lvl1pPr latinLnBrk="0">
              <a:defRPr lang="sl-SI" sz="2400"/>
            </a:lvl1pPr>
            <a:lvl2pPr latinLnBrk="0">
              <a:defRPr lang="sl-SI" sz="2000"/>
            </a:lvl2pPr>
            <a:lvl3pPr latinLnBrk="0">
              <a:defRPr lang="sl-SI" sz="1800"/>
            </a:lvl3pPr>
            <a:lvl4pPr latinLnBrk="0">
              <a:defRPr lang="sl-SI" sz="1600"/>
            </a:lvl4pPr>
            <a:lvl5pPr latinLnBrk="0">
              <a:defRPr lang="sl-SI" sz="1600"/>
            </a:lvl5pPr>
          </a:lstStyle>
          <a:p>
            <a:pPr lvl="0"/>
            <a:r>
              <a:rPr lang="sl-SI" noProof="0" dirty="0"/>
              <a:t>Uredite sloge besedila matrice</a:t>
            </a:r>
          </a:p>
          <a:p>
            <a:pPr lvl="1"/>
            <a:r>
              <a:rPr lang="sl-SI" noProof="0" dirty="0"/>
              <a:t>Druga raven</a:t>
            </a:r>
          </a:p>
          <a:p>
            <a:pPr lvl="2"/>
            <a:r>
              <a:rPr lang="sl-SI" noProof="0" dirty="0"/>
              <a:t>Tretja raven</a:t>
            </a:r>
          </a:p>
          <a:p>
            <a:pPr lvl="3"/>
            <a:r>
              <a:rPr lang="sl-SI" noProof="0" dirty="0"/>
              <a:t>Četrta raven</a:t>
            </a:r>
          </a:p>
          <a:p>
            <a:pPr lvl="4"/>
            <a:r>
              <a:rPr lang="sl-SI" noProof="0" dirty="0"/>
              <a:t>Peta raven</a:t>
            </a:r>
          </a:p>
        </p:txBody>
      </p:sp>
      <p:sp>
        <p:nvSpPr>
          <p:cNvPr id="5" name="Označba mesta za besedilo 4"/>
          <p:cNvSpPr>
            <a:spLocks noGrp="1"/>
          </p:cNvSpPr>
          <p:nvPr>
            <p:ph type="body" sz="quarter" idx="3"/>
          </p:nvPr>
        </p:nvSpPr>
        <p:spPr>
          <a:xfrm>
            <a:off x="6339840" y="1828799"/>
            <a:ext cx="5394960" cy="776378"/>
          </a:xfrm>
        </p:spPr>
        <p:txBody>
          <a:bodyPr anchor="b">
            <a:normAutofit/>
          </a:bodyPr>
          <a:lstStyle>
            <a:lvl1pPr marL="0" indent="0" latinLnBrk="0">
              <a:buNone/>
              <a:defRPr lang="sl-SI" sz="2400" b="0" cap="none" normalizeH="0" baseline="0">
                <a:solidFill>
                  <a:schemeClr val="accent5"/>
                </a:solidFill>
                <a:latin typeface="+mn-lt"/>
              </a:defRPr>
            </a:lvl1pPr>
            <a:lvl2pPr marL="457200" indent="0" latinLnBrk="0">
              <a:buNone/>
              <a:defRPr lang="sl-SI" sz="2000" b="1"/>
            </a:lvl2pPr>
            <a:lvl3pPr marL="914400" indent="0" latinLnBrk="0">
              <a:buNone/>
              <a:defRPr lang="sl-SI" sz="1800" b="1"/>
            </a:lvl3pPr>
            <a:lvl4pPr marL="1371600" indent="0" latinLnBrk="0">
              <a:buNone/>
              <a:defRPr lang="sl-SI" sz="1600" b="1"/>
            </a:lvl4pPr>
            <a:lvl5pPr marL="1828800" indent="0" latinLnBrk="0">
              <a:buNone/>
              <a:defRPr lang="sl-SI" sz="1600" b="1"/>
            </a:lvl5pPr>
            <a:lvl6pPr marL="2286000" indent="0" latinLnBrk="0">
              <a:buNone/>
              <a:defRPr lang="sl-SI" sz="1600" b="1"/>
            </a:lvl6pPr>
            <a:lvl7pPr marL="2743200" indent="0" latinLnBrk="0">
              <a:buNone/>
              <a:defRPr lang="sl-SI" sz="1600" b="1"/>
            </a:lvl7pPr>
            <a:lvl8pPr marL="3200400" indent="0" latinLnBrk="0">
              <a:buNone/>
              <a:defRPr lang="sl-SI" sz="1600" b="1"/>
            </a:lvl8pPr>
            <a:lvl9pPr marL="3657600" indent="0" latinLnBrk="0">
              <a:buNone/>
              <a:defRPr lang="sl-SI" sz="1600" b="1"/>
            </a:lvl9pPr>
          </a:lstStyle>
          <a:p>
            <a:pPr lvl="0"/>
            <a:r>
              <a:rPr lang="sl-SI" noProof="0" dirty="0"/>
              <a:t>Uredite sloge besedila matrice</a:t>
            </a:r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/>
          </p:nvPr>
        </p:nvSpPr>
        <p:spPr>
          <a:xfrm>
            <a:off x="6339840" y="2743199"/>
            <a:ext cx="5394960" cy="3657601"/>
          </a:xfrm>
        </p:spPr>
        <p:txBody>
          <a:bodyPr>
            <a:normAutofit/>
          </a:bodyPr>
          <a:lstStyle>
            <a:lvl1pPr latinLnBrk="0">
              <a:defRPr lang="sl-SI" sz="2400"/>
            </a:lvl1pPr>
            <a:lvl2pPr latinLnBrk="0">
              <a:defRPr lang="sl-SI" sz="2000"/>
            </a:lvl2pPr>
            <a:lvl3pPr latinLnBrk="0">
              <a:defRPr lang="sl-SI" sz="1800"/>
            </a:lvl3pPr>
            <a:lvl4pPr latinLnBrk="0">
              <a:defRPr lang="sl-SI" sz="1600"/>
            </a:lvl4pPr>
            <a:lvl5pPr latinLnBrk="0">
              <a:defRPr lang="sl-SI" sz="1600"/>
            </a:lvl5pPr>
          </a:lstStyle>
          <a:p>
            <a:pPr lvl="0"/>
            <a:r>
              <a:rPr lang="sl-SI" noProof="0" dirty="0"/>
              <a:t>Uredite sloge besedila matrice</a:t>
            </a:r>
          </a:p>
          <a:p>
            <a:pPr lvl="1"/>
            <a:r>
              <a:rPr lang="sl-SI" noProof="0" dirty="0"/>
              <a:t>Druga raven</a:t>
            </a:r>
          </a:p>
          <a:p>
            <a:pPr lvl="2"/>
            <a:r>
              <a:rPr lang="sl-SI" noProof="0" dirty="0"/>
              <a:t>Tretja raven</a:t>
            </a:r>
          </a:p>
          <a:p>
            <a:pPr lvl="3"/>
            <a:r>
              <a:rPr lang="sl-SI" noProof="0" dirty="0"/>
              <a:t>Četrta raven</a:t>
            </a:r>
          </a:p>
          <a:p>
            <a:pPr lvl="4"/>
            <a:r>
              <a:rPr lang="sl-SI" noProof="0" dirty="0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386501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9136261" y="0"/>
            <a:ext cx="3055738" cy="24892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noProof="0" dirty="0"/>
              <a:t>Uredite slog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340935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9136261" y="0"/>
            <a:ext cx="3055738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53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ka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 flipH="1">
            <a:off x="0" y="0"/>
            <a:ext cx="3055738" cy="24892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199" y="1222221"/>
            <a:ext cx="4267200" cy="2011680"/>
          </a:xfrm>
        </p:spPr>
        <p:txBody>
          <a:bodyPr anchor="b">
            <a:normAutofit/>
          </a:bodyPr>
          <a:lstStyle>
            <a:lvl1pPr latinLnBrk="0">
              <a:defRPr lang="sl-SI" sz="4400"/>
            </a:lvl1pPr>
          </a:lstStyle>
          <a:p>
            <a:r>
              <a:rPr lang="sl-SI" noProof="0" dirty="0"/>
              <a:t>Uredite slog naslova matrice</a:t>
            </a:r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5173362" y="685800"/>
            <a:ext cx="6561438" cy="5486400"/>
          </a:xfrm>
        </p:spPr>
        <p:txBody>
          <a:bodyPr>
            <a:normAutofit/>
          </a:bodyPr>
          <a:lstStyle>
            <a:lvl1pPr latinLnBrk="0">
              <a:defRPr lang="sl-SI" sz="2800"/>
            </a:lvl1pPr>
            <a:lvl2pPr latinLnBrk="0">
              <a:defRPr lang="sl-SI" sz="2400"/>
            </a:lvl2pPr>
            <a:lvl3pPr latinLnBrk="0">
              <a:defRPr lang="sl-SI" sz="2000"/>
            </a:lvl3pPr>
            <a:lvl4pPr latinLnBrk="0">
              <a:defRPr lang="sl-SI" sz="1800"/>
            </a:lvl4pPr>
            <a:lvl5pPr latinLnBrk="0">
              <a:defRPr lang="sl-SI" sz="1800"/>
            </a:lvl5pPr>
            <a:lvl6pPr latinLnBrk="0">
              <a:defRPr lang="sl-SI" sz="2000"/>
            </a:lvl6pPr>
            <a:lvl7pPr latinLnBrk="0">
              <a:defRPr lang="sl-SI" sz="2000"/>
            </a:lvl7pPr>
            <a:lvl8pPr latinLnBrk="0">
              <a:defRPr lang="sl-SI" sz="2000"/>
            </a:lvl8pPr>
            <a:lvl9pPr latinLnBrk="0">
              <a:defRPr lang="sl-SI" sz="2000"/>
            </a:lvl9pPr>
          </a:lstStyle>
          <a:p>
            <a:pPr lvl="0"/>
            <a:r>
              <a:rPr lang="sl-SI" noProof="0" dirty="0"/>
              <a:t>Uredite sloge besedila matrice</a:t>
            </a:r>
          </a:p>
          <a:p>
            <a:pPr lvl="1"/>
            <a:r>
              <a:rPr lang="sl-SI" noProof="0" dirty="0"/>
              <a:t>Druga raven</a:t>
            </a:r>
          </a:p>
          <a:p>
            <a:pPr lvl="2"/>
            <a:r>
              <a:rPr lang="sl-SI" noProof="0" dirty="0"/>
              <a:t>Tretja raven</a:t>
            </a:r>
          </a:p>
          <a:p>
            <a:pPr lvl="3"/>
            <a:r>
              <a:rPr lang="sl-SI" noProof="0" dirty="0"/>
              <a:t>Četrta raven</a:t>
            </a:r>
          </a:p>
          <a:p>
            <a:pPr lvl="4"/>
            <a:r>
              <a:rPr lang="sl-SI" noProof="0" dirty="0"/>
              <a:t>Peta raven</a:t>
            </a:r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/>
          </p:nvPr>
        </p:nvSpPr>
        <p:spPr>
          <a:xfrm>
            <a:off x="457200" y="3429000"/>
            <a:ext cx="4267200" cy="2439988"/>
          </a:xfrm>
        </p:spPr>
        <p:txBody>
          <a:bodyPr>
            <a:normAutofit/>
          </a:bodyPr>
          <a:lstStyle>
            <a:lvl1pPr marL="0" indent="0" latinLnBrk="0">
              <a:buNone/>
              <a:defRPr lang="sl-SI" sz="2400"/>
            </a:lvl1pPr>
            <a:lvl2pPr marL="457200" indent="0" latinLnBrk="0">
              <a:buNone/>
              <a:defRPr lang="sl-SI" sz="1400"/>
            </a:lvl2pPr>
            <a:lvl3pPr marL="914400" indent="0" latinLnBrk="0">
              <a:buNone/>
              <a:defRPr lang="sl-SI" sz="1200"/>
            </a:lvl3pPr>
            <a:lvl4pPr marL="1371600" indent="0" latinLnBrk="0">
              <a:buNone/>
              <a:defRPr lang="sl-SI" sz="1000"/>
            </a:lvl4pPr>
            <a:lvl5pPr marL="1828800" indent="0" latinLnBrk="0">
              <a:buNone/>
              <a:defRPr lang="sl-SI" sz="1000"/>
            </a:lvl5pPr>
            <a:lvl6pPr marL="2286000" indent="0" latinLnBrk="0">
              <a:buNone/>
              <a:defRPr lang="sl-SI" sz="1000"/>
            </a:lvl6pPr>
            <a:lvl7pPr marL="2743200" indent="0" latinLnBrk="0">
              <a:buNone/>
              <a:defRPr lang="sl-SI" sz="1000"/>
            </a:lvl7pPr>
            <a:lvl8pPr marL="3200400" indent="0" latinLnBrk="0">
              <a:buNone/>
              <a:defRPr lang="sl-SI" sz="1000"/>
            </a:lvl8pPr>
            <a:lvl9pPr marL="3657600" indent="0" latinLnBrk="0">
              <a:buNone/>
              <a:defRPr lang="sl-SI" sz="1000"/>
            </a:lvl9pPr>
          </a:lstStyle>
          <a:p>
            <a:pPr lvl="0"/>
            <a:r>
              <a:rPr lang="sl-SI" noProof="0" dirty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421043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 flipV="1">
            <a:off x="3839756" y="54274"/>
            <a:ext cx="8352244" cy="6803726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 flipH="1">
            <a:off x="0" y="0"/>
            <a:ext cx="3055738" cy="24892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199" y="1222221"/>
            <a:ext cx="4267200" cy="2011680"/>
          </a:xfrm>
        </p:spPr>
        <p:txBody>
          <a:bodyPr anchor="b">
            <a:normAutofit/>
          </a:bodyPr>
          <a:lstStyle>
            <a:lvl1pPr latinLnBrk="0">
              <a:defRPr lang="sl-SI" sz="4400"/>
            </a:lvl1pPr>
          </a:lstStyle>
          <a:p>
            <a:r>
              <a:rPr lang="sl-SI" noProof="0" dirty="0"/>
              <a:t>Uredite slog naslova matrice</a:t>
            </a:r>
          </a:p>
        </p:txBody>
      </p:sp>
      <p:sp>
        <p:nvSpPr>
          <p:cNvPr id="3" name="Označba mesta za sliko 2"/>
          <p:cNvSpPr>
            <a:spLocks noGrp="1"/>
          </p:cNvSpPr>
          <p:nvPr>
            <p:ph type="pic" idx="1"/>
          </p:nvPr>
        </p:nvSpPr>
        <p:spPr>
          <a:xfrm>
            <a:off x="5173362" y="603504"/>
            <a:ext cx="6414039" cy="5650992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tIns="365760">
            <a:normAutofit/>
          </a:bodyPr>
          <a:lstStyle>
            <a:lvl1pPr marL="0" indent="0" algn="ctr" latinLnBrk="0">
              <a:buNone/>
              <a:defRPr lang="sl-SI" sz="2800"/>
            </a:lvl1pPr>
            <a:lvl2pPr marL="457200" indent="0" latinLnBrk="0">
              <a:buNone/>
              <a:defRPr lang="sl-SI" sz="2800"/>
            </a:lvl2pPr>
            <a:lvl3pPr marL="914400" indent="0" latinLnBrk="0">
              <a:buNone/>
              <a:defRPr lang="sl-SI" sz="2400"/>
            </a:lvl3pPr>
            <a:lvl4pPr marL="1371600" indent="0" latinLnBrk="0">
              <a:buNone/>
              <a:defRPr lang="sl-SI" sz="2000"/>
            </a:lvl4pPr>
            <a:lvl5pPr marL="1828800" indent="0" latinLnBrk="0">
              <a:buNone/>
              <a:defRPr lang="sl-SI" sz="2000"/>
            </a:lvl5pPr>
            <a:lvl6pPr marL="2286000" indent="0" latinLnBrk="0">
              <a:buNone/>
              <a:defRPr lang="sl-SI" sz="2000"/>
            </a:lvl6pPr>
            <a:lvl7pPr marL="2743200" indent="0" latinLnBrk="0">
              <a:buNone/>
              <a:defRPr lang="sl-SI" sz="2000"/>
            </a:lvl7pPr>
            <a:lvl8pPr marL="3200400" indent="0" latinLnBrk="0">
              <a:buNone/>
              <a:defRPr lang="sl-SI" sz="2000"/>
            </a:lvl8pPr>
            <a:lvl9pPr marL="3657600" indent="0" latinLnBrk="0">
              <a:buNone/>
              <a:defRPr lang="sl-SI" sz="2000"/>
            </a:lvl9pPr>
          </a:lstStyle>
          <a:p>
            <a:endParaRPr lang="sl-SI" noProof="0" dirty="0"/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/>
          </p:nvPr>
        </p:nvSpPr>
        <p:spPr>
          <a:xfrm>
            <a:off x="457200" y="3429000"/>
            <a:ext cx="4267200" cy="2439988"/>
          </a:xfrm>
        </p:spPr>
        <p:txBody>
          <a:bodyPr>
            <a:normAutofit/>
          </a:bodyPr>
          <a:lstStyle>
            <a:lvl1pPr marL="0" indent="0" latinLnBrk="0">
              <a:buNone/>
              <a:defRPr lang="sl-SI" sz="2400"/>
            </a:lvl1pPr>
            <a:lvl2pPr marL="457200" indent="0" latinLnBrk="0">
              <a:buNone/>
              <a:defRPr lang="sl-SI" sz="1400"/>
            </a:lvl2pPr>
            <a:lvl3pPr marL="914400" indent="0" latinLnBrk="0">
              <a:buNone/>
              <a:defRPr lang="sl-SI" sz="1200"/>
            </a:lvl3pPr>
            <a:lvl4pPr marL="1371600" indent="0" latinLnBrk="0">
              <a:buNone/>
              <a:defRPr lang="sl-SI" sz="1000"/>
            </a:lvl4pPr>
            <a:lvl5pPr marL="1828800" indent="0" latinLnBrk="0">
              <a:buNone/>
              <a:defRPr lang="sl-SI" sz="1000"/>
            </a:lvl5pPr>
            <a:lvl6pPr marL="2286000" indent="0" latinLnBrk="0">
              <a:buNone/>
              <a:defRPr lang="sl-SI" sz="1000"/>
            </a:lvl6pPr>
            <a:lvl7pPr marL="2743200" indent="0" latinLnBrk="0">
              <a:buNone/>
              <a:defRPr lang="sl-SI" sz="1000"/>
            </a:lvl7pPr>
            <a:lvl8pPr marL="3200400" indent="0" latinLnBrk="0">
              <a:buNone/>
              <a:defRPr lang="sl-SI" sz="1000"/>
            </a:lvl8pPr>
            <a:lvl9pPr marL="3657600" indent="0" latinLnBrk="0">
              <a:buNone/>
              <a:defRPr lang="sl-SI" sz="1000"/>
            </a:lvl9pPr>
          </a:lstStyle>
          <a:p>
            <a:pPr lvl="0"/>
            <a:r>
              <a:rPr lang="sl-SI" noProof="0" dirty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69451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9136261" y="0"/>
            <a:ext cx="3055738" cy="24892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noProof="0" dirty="0"/>
              <a:t>Uredite slog naslova matrice</a:t>
            </a:r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noProof="0" dirty="0"/>
              <a:t>Uredite sloge besedila matrice</a:t>
            </a:r>
          </a:p>
          <a:p>
            <a:pPr lvl="1"/>
            <a:r>
              <a:rPr lang="sl-SI" noProof="0" dirty="0"/>
              <a:t>Druga raven</a:t>
            </a:r>
          </a:p>
          <a:p>
            <a:pPr lvl="2"/>
            <a:r>
              <a:rPr lang="sl-SI" noProof="0" dirty="0"/>
              <a:t>Tretja raven</a:t>
            </a:r>
          </a:p>
          <a:p>
            <a:pPr lvl="3"/>
            <a:r>
              <a:rPr lang="sl-SI" noProof="0" dirty="0"/>
              <a:t>Četrta raven</a:t>
            </a:r>
          </a:p>
          <a:p>
            <a:pPr lvl="4"/>
            <a:r>
              <a:rPr lang="sl-SI" noProof="0" dirty="0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80642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9136261" y="0"/>
            <a:ext cx="3055738" cy="2489200"/>
          </a:xfrm>
          <a:prstGeom prst="rect">
            <a:avLst/>
          </a:prstGeom>
        </p:spPr>
      </p:pic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9723120" y="365124"/>
            <a:ext cx="2011680" cy="6035675"/>
          </a:xfrm>
        </p:spPr>
        <p:txBody>
          <a:bodyPr vert="eaVert"/>
          <a:lstStyle/>
          <a:p>
            <a:r>
              <a:rPr lang="sl-SI" noProof="0" dirty="0"/>
              <a:t>Uredite slog naslova matrice</a:t>
            </a:r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>
          <a:xfrm>
            <a:off x="457199" y="365124"/>
            <a:ext cx="9083615" cy="6035675"/>
          </a:xfrm>
        </p:spPr>
        <p:txBody>
          <a:bodyPr vert="eaVert"/>
          <a:lstStyle/>
          <a:p>
            <a:pPr lvl="0"/>
            <a:r>
              <a:rPr lang="sl-SI" noProof="0" dirty="0"/>
              <a:t>Uredite sloge besedila matrice</a:t>
            </a:r>
          </a:p>
          <a:p>
            <a:pPr lvl="1"/>
            <a:r>
              <a:rPr lang="sl-SI" noProof="0" dirty="0"/>
              <a:t>Druga raven</a:t>
            </a:r>
          </a:p>
          <a:p>
            <a:pPr lvl="2"/>
            <a:r>
              <a:rPr lang="sl-SI" noProof="0" dirty="0"/>
              <a:t>Tretja raven</a:t>
            </a:r>
          </a:p>
          <a:p>
            <a:pPr lvl="3"/>
            <a:r>
              <a:rPr lang="sl-SI" noProof="0" dirty="0"/>
              <a:t>Četrta raven</a:t>
            </a:r>
          </a:p>
          <a:p>
            <a:pPr lvl="4"/>
            <a:r>
              <a:rPr lang="sl-SI" noProof="0" dirty="0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341132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0" y="1025587"/>
            <a:ext cx="12188952" cy="5832413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752600" y="2794704"/>
            <a:ext cx="8686800" cy="3377496"/>
          </a:xfrm>
        </p:spPr>
        <p:txBody>
          <a:bodyPr anchor="t">
            <a:noAutofit/>
          </a:bodyPr>
          <a:lstStyle>
            <a:lvl1pPr algn="ctr" latinLnBrk="0">
              <a:defRPr lang="sl-SI" sz="8800" b="1" baseline="0"/>
            </a:lvl1pPr>
          </a:lstStyle>
          <a:p>
            <a:r>
              <a:rPr lang="sl-SI" noProof="0" dirty="0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752600" y="752569"/>
            <a:ext cx="8686800" cy="1821787"/>
          </a:xfrm>
        </p:spPr>
        <p:txBody>
          <a:bodyPr anchor="b">
            <a:normAutofit/>
          </a:bodyPr>
          <a:lstStyle>
            <a:lvl1pPr marL="0" indent="0" algn="ctr" latinLnBrk="0">
              <a:buNone/>
              <a:defRPr lang="sl-SI" sz="4400" cap="all" normalizeH="1" baseline="0">
                <a:solidFill>
                  <a:schemeClr val="accent6"/>
                </a:solidFill>
                <a:latin typeface="+mj-lt"/>
              </a:defRPr>
            </a:lvl1pPr>
            <a:lvl2pPr marL="457200" indent="0" algn="ctr" latinLnBrk="0">
              <a:buNone/>
              <a:defRPr lang="sl-SI" sz="2000"/>
            </a:lvl2pPr>
            <a:lvl3pPr marL="914400" indent="0" algn="ctr" latinLnBrk="0">
              <a:buNone/>
              <a:defRPr lang="sl-SI" sz="1800"/>
            </a:lvl3pPr>
            <a:lvl4pPr marL="1371600" indent="0" algn="ctr" latinLnBrk="0">
              <a:buNone/>
              <a:defRPr lang="sl-SI" sz="1600"/>
            </a:lvl4pPr>
            <a:lvl5pPr marL="1828800" indent="0" algn="ctr" latinLnBrk="0">
              <a:buNone/>
              <a:defRPr lang="sl-SI" sz="1600"/>
            </a:lvl5pPr>
            <a:lvl6pPr marL="2286000" indent="0" algn="ctr" latinLnBrk="0">
              <a:buNone/>
              <a:defRPr lang="sl-SI" sz="1600"/>
            </a:lvl6pPr>
            <a:lvl7pPr marL="2743200" indent="0" algn="ctr" latinLnBrk="0">
              <a:buNone/>
              <a:defRPr lang="sl-SI" sz="1600"/>
            </a:lvl7pPr>
            <a:lvl8pPr marL="3200400" indent="0" algn="ctr" latinLnBrk="0">
              <a:buNone/>
              <a:defRPr lang="sl-SI" sz="1600"/>
            </a:lvl8pPr>
            <a:lvl9pPr marL="3657600" indent="0" algn="ctr" latinLnBrk="0">
              <a:buNone/>
              <a:defRPr lang="sl-SI" sz="1600"/>
            </a:lvl9pPr>
          </a:lstStyle>
          <a:p>
            <a:r>
              <a:rPr lang="sl-SI" noProof="0" dirty="0"/>
              <a:t>Uredite slog podnaslova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253477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e sli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3839756" y="0"/>
            <a:ext cx="8352244" cy="6803726"/>
          </a:xfrm>
          <a:prstGeom prst="rect">
            <a:avLst/>
          </a:prstGeom>
        </p:spPr>
      </p:pic>
      <p:grpSp>
        <p:nvGrpSpPr>
          <p:cNvPr id="18" name="Skupina 17"/>
          <p:cNvGrpSpPr/>
          <p:nvPr/>
        </p:nvGrpSpPr>
        <p:grpSpPr bwMode="ltGray">
          <a:xfrm>
            <a:off x="590550" y="5956704"/>
            <a:ext cx="3778250" cy="438234"/>
            <a:chOff x="617910" y="6052079"/>
            <a:chExt cx="3890294" cy="438234"/>
          </a:xfrm>
        </p:grpSpPr>
        <p:sp>
          <p:nvSpPr>
            <p:cNvPr id="15" name="Prostoročno 14"/>
            <p:cNvSpPr/>
            <p:nvPr/>
          </p:nvSpPr>
          <p:spPr bwMode="ltGray">
            <a:xfrm>
              <a:off x="617910" y="6052079"/>
              <a:ext cx="3890294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l-SI" noProof="0" dirty="0"/>
            </a:p>
          </p:txBody>
        </p:sp>
        <p:sp>
          <p:nvSpPr>
            <p:cNvPr id="16" name="Prostoročno 15"/>
            <p:cNvSpPr/>
            <p:nvPr/>
          </p:nvSpPr>
          <p:spPr bwMode="ltGray">
            <a:xfrm>
              <a:off x="617910" y="6271196"/>
              <a:ext cx="3890294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l-SI" noProof="0" dirty="0"/>
            </a:p>
          </p:txBody>
        </p:sp>
        <p:sp>
          <p:nvSpPr>
            <p:cNvPr id="17" name="Prostoročno 16"/>
            <p:cNvSpPr/>
            <p:nvPr/>
          </p:nvSpPr>
          <p:spPr bwMode="ltGray">
            <a:xfrm>
              <a:off x="617910" y="6490313"/>
              <a:ext cx="3890294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l-SI" noProof="0" dirty="0"/>
            </a:p>
          </p:txBody>
        </p: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noProof="0" dirty="0"/>
              <a:t>Uredite slog naslova matrice</a:t>
            </a:r>
          </a:p>
        </p:txBody>
      </p:sp>
      <p:sp>
        <p:nvSpPr>
          <p:cNvPr id="6" name="Označba mesta za sliko 4"/>
          <p:cNvSpPr>
            <a:spLocks noGrp="1"/>
          </p:cNvSpPr>
          <p:nvPr>
            <p:ph type="pic" sz="quarter" idx="10"/>
          </p:nvPr>
        </p:nvSpPr>
        <p:spPr>
          <a:xfrm>
            <a:off x="5067300" y="1765300"/>
            <a:ext cx="6515100" cy="3657600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sl-SI" sz="2000"/>
            </a:lvl1pPr>
          </a:lstStyle>
          <a:p>
            <a:endParaRPr lang="sl-SI" noProof="0" dirty="0"/>
          </a:p>
        </p:txBody>
      </p:sp>
      <p:sp>
        <p:nvSpPr>
          <p:cNvPr id="7" name="Označba mesta za sliko 4"/>
          <p:cNvSpPr>
            <a:spLocks noGrp="1"/>
          </p:cNvSpPr>
          <p:nvPr>
            <p:ph type="pic" sz="quarter" idx="11"/>
          </p:nvPr>
        </p:nvSpPr>
        <p:spPr>
          <a:xfrm>
            <a:off x="626077" y="1765300"/>
            <a:ext cx="3723501" cy="3657600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sl-SI" sz="2000"/>
            </a:lvl1pPr>
          </a:lstStyle>
          <a:p>
            <a:endParaRPr lang="sl-SI" noProof="0" dirty="0"/>
          </a:p>
        </p:txBody>
      </p:sp>
      <p:sp>
        <p:nvSpPr>
          <p:cNvPr id="11" name="Označba mesta za besedilo 10"/>
          <p:cNvSpPr>
            <a:spLocks noGrp="1"/>
          </p:cNvSpPr>
          <p:nvPr>
            <p:ph type="body" sz="quarter" idx="12" hasCustomPrompt="1"/>
          </p:nvPr>
        </p:nvSpPr>
        <p:spPr>
          <a:xfrm>
            <a:off x="590550" y="5736342"/>
            <a:ext cx="3778250" cy="742156"/>
          </a:xfrm>
        </p:spPr>
        <p:txBody>
          <a:bodyPr>
            <a:noAutofit/>
          </a:bodyPr>
          <a:lstStyle>
            <a:lvl1pPr marL="0" indent="0" latinLnBrk="0">
              <a:lnSpc>
                <a:spcPct val="120000"/>
              </a:lnSpc>
              <a:spcBef>
                <a:spcPts val="0"/>
              </a:spcBef>
              <a:buNone/>
              <a:defRPr lang="sl-SI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0" indent="0" latinLnBrk="0">
              <a:buNone/>
              <a:defRPr lang="sl-SI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 latinLnBrk="0">
              <a:buNone/>
              <a:defRPr lang="sl-SI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 latinLnBrk="0">
              <a:buNone/>
              <a:defRPr lang="sl-SI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 latinLnBrk="0">
              <a:buNone/>
              <a:defRPr lang="sl-SI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 latinLnBrk="0">
              <a:buNone/>
              <a:defRPr lang="sl-SI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 latinLnBrk="0">
              <a:buNone/>
              <a:defRPr lang="sl-SI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 latinLnBrk="0">
              <a:buNone/>
              <a:defRPr lang="sl-SI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 latinLnBrk="0">
              <a:buNone/>
              <a:defRPr lang="sl-SI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r>
              <a:rPr lang="sl-SI" noProof="0" dirty="0" smtClean="0"/>
              <a:t>Tukaj lahko vnesete želeno besedilo, lahko pa ga tudi izbrišete in ga vnesete ročno, ko natisnete album.</a:t>
            </a:r>
            <a:endParaRPr lang="sl-SI" noProof="0" dirty="0"/>
          </a:p>
        </p:txBody>
      </p:sp>
      <p:grpSp>
        <p:nvGrpSpPr>
          <p:cNvPr id="19" name="Skupina 18"/>
          <p:cNvGrpSpPr/>
          <p:nvPr/>
        </p:nvGrpSpPr>
        <p:grpSpPr bwMode="ltGray">
          <a:xfrm>
            <a:off x="5067300" y="5956704"/>
            <a:ext cx="6515100" cy="438234"/>
            <a:chOff x="617910" y="6052079"/>
            <a:chExt cx="3890294" cy="438234"/>
          </a:xfrm>
        </p:grpSpPr>
        <p:sp>
          <p:nvSpPr>
            <p:cNvPr id="20" name="Prostoročno 19"/>
            <p:cNvSpPr/>
            <p:nvPr/>
          </p:nvSpPr>
          <p:spPr bwMode="ltGray">
            <a:xfrm>
              <a:off x="617910" y="6052079"/>
              <a:ext cx="3890294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l-SI" noProof="0" dirty="0"/>
            </a:p>
          </p:txBody>
        </p:sp>
        <p:sp>
          <p:nvSpPr>
            <p:cNvPr id="21" name="Prostoročno 20"/>
            <p:cNvSpPr/>
            <p:nvPr/>
          </p:nvSpPr>
          <p:spPr bwMode="ltGray">
            <a:xfrm>
              <a:off x="617910" y="6271196"/>
              <a:ext cx="3890294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l-SI" noProof="0" dirty="0"/>
            </a:p>
          </p:txBody>
        </p:sp>
        <p:sp>
          <p:nvSpPr>
            <p:cNvPr id="22" name="Prostoročno 21"/>
            <p:cNvSpPr/>
            <p:nvPr/>
          </p:nvSpPr>
          <p:spPr bwMode="ltGray">
            <a:xfrm>
              <a:off x="617910" y="6490313"/>
              <a:ext cx="3890294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l-SI" noProof="0" dirty="0"/>
            </a:p>
          </p:txBody>
        </p:sp>
      </p:grpSp>
      <p:sp>
        <p:nvSpPr>
          <p:cNvPr id="23" name="Označba mesta za besedilo 10"/>
          <p:cNvSpPr>
            <a:spLocks noGrp="1"/>
          </p:cNvSpPr>
          <p:nvPr>
            <p:ph type="body" sz="quarter" idx="13" hasCustomPrompt="1"/>
          </p:nvPr>
        </p:nvSpPr>
        <p:spPr>
          <a:xfrm>
            <a:off x="5067301" y="5736342"/>
            <a:ext cx="6515100" cy="742156"/>
          </a:xfrm>
        </p:spPr>
        <p:txBody>
          <a:bodyPr>
            <a:noAutofit/>
          </a:bodyPr>
          <a:lstStyle>
            <a:lvl1pPr marL="0" indent="0" latinLnBrk="0">
              <a:lnSpc>
                <a:spcPct val="120000"/>
              </a:lnSpc>
              <a:spcBef>
                <a:spcPts val="0"/>
              </a:spcBef>
              <a:buNone/>
              <a:defRPr lang="sl-SI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0" indent="0" latinLnBrk="0">
              <a:buNone/>
              <a:defRPr lang="sl-SI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 latinLnBrk="0">
              <a:buNone/>
              <a:defRPr lang="sl-SI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 latinLnBrk="0">
              <a:buNone/>
              <a:defRPr lang="sl-SI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 latinLnBrk="0">
              <a:buNone/>
              <a:defRPr lang="sl-SI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 latinLnBrk="0">
              <a:buNone/>
              <a:defRPr lang="sl-SI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 latinLnBrk="0">
              <a:buNone/>
              <a:defRPr lang="sl-SI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 latinLnBrk="0">
              <a:buNone/>
              <a:defRPr lang="sl-SI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 latinLnBrk="0">
              <a:buNone/>
              <a:defRPr lang="sl-SI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r>
              <a:rPr lang="sl-SI" noProof="0" dirty="0" smtClean="0"/>
              <a:t>Tukaj lahko vnesete želeno besedilo, lahko pa ga tudi izbrišete in ga vnesete ročno, ko natisnete album. </a:t>
            </a:r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65650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i sli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ka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7109496" y="0"/>
            <a:ext cx="5082503" cy="4140200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 flipH="1" flipV="1">
            <a:off x="0" y="54274"/>
            <a:ext cx="8352244" cy="6803726"/>
          </a:xfrm>
          <a:prstGeom prst="rect">
            <a:avLst/>
          </a:prstGeom>
        </p:spPr>
      </p:pic>
      <p:grpSp>
        <p:nvGrpSpPr>
          <p:cNvPr id="3" name="Skupina 2"/>
          <p:cNvGrpSpPr/>
          <p:nvPr/>
        </p:nvGrpSpPr>
        <p:grpSpPr bwMode="ltGray">
          <a:xfrm>
            <a:off x="7327900" y="5740011"/>
            <a:ext cx="4406900" cy="654927"/>
            <a:chOff x="6095999" y="5740011"/>
            <a:chExt cx="5638801" cy="654927"/>
          </a:xfrm>
        </p:grpSpPr>
        <p:sp>
          <p:nvSpPr>
            <p:cNvPr id="26" name="Prostoročno 25"/>
            <p:cNvSpPr/>
            <p:nvPr/>
          </p:nvSpPr>
          <p:spPr bwMode="ltGray">
            <a:xfrm>
              <a:off x="6095999" y="617582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l-SI" noProof="0" dirty="0"/>
            </a:p>
          </p:txBody>
        </p:sp>
        <p:sp>
          <p:nvSpPr>
            <p:cNvPr id="27" name="Prostoročno 26"/>
            <p:cNvSpPr/>
            <p:nvPr/>
          </p:nvSpPr>
          <p:spPr bwMode="ltGray">
            <a:xfrm>
              <a:off x="6095999" y="639493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l-SI" noProof="0" dirty="0"/>
            </a:p>
          </p:txBody>
        </p:sp>
        <p:sp>
          <p:nvSpPr>
            <p:cNvPr id="29" name="Prostoročno 28"/>
            <p:cNvSpPr/>
            <p:nvPr/>
          </p:nvSpPr>
          <p:spPr bwMode="ltGray">
            <a:xfrm>
              <a:off x="6095999" y="574001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l-SI" noProof="0" dirty="0"/>
            </a:p>
          </p:txBody>
        </p:sp>
        <p:sp>
          <p:nvSpPr>
            <p:cNvPr id="30" name="Prostoročno 29"/>
            <p:cNvSpPr/>
            <p:nvPr/>
          </p:nvSpPr>
          <p:spPr bwMode="ltGray">
            <a:xfrm>
              <a:off x="6095999" y="595912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l-SI" noProof="0" dirty="0"/>
            </a:p>
          </p:txBody>
        </p: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327900" y="3812875"/>
            <a:ext cx="4406899" cy="1672821"/>
          </a:xfrm>
        </p:spPr>
        <p:txBody>
          <a:bodyPr>
            <a:normAutofit/>
          </a:bodyPr>
          <a:lstStyle>
            <a:lvl1pPr latinLnBrk="0">
              <a:defRPr lang="sl-SI" sz="4400"/>
            </a:lvl1pPr>
          </a:lstStyle>
          <a:p>
            <a:r>
              <a:rPr lang="sl-SI" noProof="0" dirty="0"/>
              <a:t>Uredite slog naslova matrice</a:t>
            </a:r>
          </a:p>
        </p:txBody>
      </p:sp>
      <p:sp>
        <p:nvSpPr>
          <p:cNvPr id="6" name="Označba mesta za sliko 4"/>
          <p:cNvSpPr>
            <a:spLocks noGrp="1"/>
          </p:cNvSpPr>
          <p:nvPr>
            <p:ph type="pic" sz="quarter" idx="10"/>
          </p:nvPr>
        </p:nvSpPr>
        <p:spPr>
          <a:xfrm rot="300000">
            <a:off x="8811848" y="833013"/>
            <a:ext cx="2743200" cy="2441448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sl-SI" sz="2000"/>
            </a:lvl1pPr>
          </a:lstStyle>
          <a:p>
            <a:endParaRPr lang="sl-SI" noProof="0" dirty="0"/>
          </a:p>
        </p:txBody>
      </p:sp>
      <p:sp>
        <p:nvSpPr>
          <p:cNvPr id="7" name="Označba mesta za sliko 4"/>
          <p:cNvSpPr>
            <a:spLocks noGrp="1"/>
          </p:cNvSpPr>
          <p:nvPr>
            <p:ph type="pic" sz="quarter" idx="11"/>
          </p:nvPr>
        </p:nvSpPr>
        <p:spPr>
          <a:xfrm>
            <a:off x="617838" y="603504"/>
            <a:ext cx="5798388" cy="5650992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sl-SI" sz="2000"/>
            </a:lvl1pPr>
          </a:lstStyle>
          <a:p>
            <a:endParaRPr lang="sl-SI" noProof="0" dirty="0"/>
          </a:p>
        </p:txBody>
      </p:sp>
      <p:sp>
        <p:nvSpPr>
          <p:cNvPr id="28" name="Označba mesta za besedilo 10"/>
          <p:cNvSpPr>
            <a:spLocks noGrp="1"/>
          </p:cNvSpPr>
          <p:nvPr>
            <p:ph type="body" sz="quarter" idx="13" hasCustomPrompt="1"/>
          </p:nvPr>
        </p:nvSpPr>
        <p:spPr>
          <a:xfrm>
            <a:off x="7327900" y="5526881"/>
            <a:ext cx="4406900" cy="943379"/>
          </a:xfrm>
        </p:spPr>
        <p:txBody>
          <a:bodyPr>
            <a:noAutofit/>
          </a:bodyPr>
          <a:lstStyle>
            <a:lvl1pPr marL="0" indent="0" latinLnBrk="0">
              <a:lnSpc>
                <a:spcPct val="120000"/>
              </a:lnSpc>
              <a:spcBef>
                <a:spcPts val="0"/>
              </a:spcBef>
              <a:buNone/>
              <a:defRPr lang="sl-SI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0" indent="0" latinLnBrk="0">
              <a:buNone/>
              <a:defRPr lang="sl-SI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 latinLnBrk="0">
              <a:buNone/>
              <a:defRPr lang="sl-SI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 latinLnBrk="0">
              <a:buNone/>
              <a:defRPr lang="sl-SI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 latinLnBrk="0">
              <a:buNone/>
              <a:defRPr lang="sl-SI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 latinLnBrk="0">
              <a:buNone/>
              <a:defRPr lang="sl-SI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 latinLnBrk="0">
              <a:buNone/>
              <a:defRPr lang="sl-SI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 latinLnBrk="0">
              <a:buNone/>
              <a:defRPr lang="sl-SI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 latinLnBrk="0">
              <a:buNone/>
              <a:defRPr lang="sl-SI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r>
              <a:rPr lang="sl-SI" noProof="0" dirty="0" smtClean="0"/>
              <a:t>Tukaj lahko vnesete želeno besedilo, lahko pa ga tudi izbrišete in ga vnesete ročno, ko natisnete album.</a:t>
            </a:r>
            <a:endParaRPr lang="sl-SI" noProof="0" dirty="0"/>
          </a:p>
        </p:txBody>
      </p:sp>
      <p:sp>
        <p:nvSpPr>
          <p:cNvPr id="31" name="Označba mesta za sliko 4"/>
          <p:cNvSpPr>
            <a:spLocks noGrp="1"/>
          </p:cNvSpPr>
          <p:nvPr>
            <p:ph type="pic" sz="quarter" idx="14"/>
          </p:nvPr>
        </p:nvSpPr>
        <p:spPr>
          <a:xfrm rot="21360000">
            <a:off x="7288093" y="1228792"/>
            <a:ext cx="1682496" cy="2194560"/>
          </a:xfrm>
          <a:solidFill>
            <a:schemeClr val="bg2"/>
          </a:solidFill>
          <a:ln w="152400">
            <a:solidFill>
              <a:schemeClr val="accent6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sl-SI" sz="2000"/>
            </a:lvl1pPr>
          </a:lstStyle>
          <a:p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49146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e sliki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ka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2520" y="1406814"/>
            <a:ext cx="12188952" cy="5451186"/>
          </a:xfrm>
          <a:prstGeom prst="rect">
            <a:avLst/>
          </a:prstGeom>
        </p:spPr>
      </p:pic>
      <p:grpSp>
        <p:nvGrpSpPr>
          <p:cNvPr id="3" name="Skupina 2"/>
          <p:cNvGrpSpPr/>
          <p:nvPr/>
        </p:nvGrpSpPr>
        <p:grpSpPr bwMode="ltGray">
          <a:xfrm>
            <a:off x="6724050" y="1104861"/>
            <a:ext cx="4406900" cy="654927"/>
            <a:chOff x="6095999" y="5740011"/>
            <a:chExt cx="5638801" cy="654927"/>
          </a:xfrm>
        </p:grpSpPr>
        <p:sp>
          <p:nvSpPr>
            <p:cNvPr id="26" name="Prostoročno 25"/>
            <p:cNvSpPr/>
            <p:nvPr/>
          </p:nvSpPr>
          <p:spPr bwMode="ltGray">
            <a:xfrm>
              <a:off x="6095999" y="617582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l-SI" noProof="0" dirty="0"/>
            </a:p>
          </p:txBody>
        </p:sp>
        <p:sp>
          <p:nvSpPr>
            <p:cNvPr id="27" name="Prostoročno 26"/>
            <p:cNvSpPr/>
            <p:nvPr/>
          </p:nvSpPr>
          <p:spPr bwMode="ltGray">
            <a:xfrm>
              <a:off x="6095999" y="639493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l-SI" noProof="0" dirty="0"/>
            </a:p>
          </p:txBody>
        </p:sp>
        <p:sp>
          <p:nvSpPr>
            <p:cNvPr id="29" name="Prostoročno 28"/>
            <p:cNvSpPr/>
            <p:nvPr/>
          </p:nvSpPr>
          <p:spPr bwMode="ltGray">
            <a:xfrm>
              <a:off x="6095999" y="574001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l-SI" noProof="0" dirty="0"/>
            </a:p>
          </p:txBody>
        </p:sp>
        <p:sp>
          <p:nvSpPr>
            <p:cNvPr id="30" name="Prostoročno 29"/>
            <p:cNvSpPr/>
            <p:nvPr/>
          </p:nvSpPr>
          <p:spPr bwMode="ltGray">
            <a:xfrm>
              <a:off x="6095999" y="595912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l-SI" noProof="0" dirty="0"/>
            </a:p>
          </p:txBody>
        </p: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42901"/>
            <a:ext cx="5638800" cy="1257300"/>
          </a:xfrm>
        </p:spPr>
        <p:txBody>
          <a:bodyPr>
            <a:noAutofit/>
          </a:bodyPr>
          <a:lstStyle>
            <a:lvl1pPr latinLnBrk="0">
              <a:defRPr lang="sl-SI" sz="4400"/>
            </a:lvl1pPr>
          </a:lstStyle>
          <a:p>
            <a:r>
              <a:rPr lang="sl-SI" noProof="0" dirty="0"/>
              <a:t>Uredite slog naslova matrice</a:t>
            </a:r>
          </a:p>
        </p:txBody>
      </p:sp>
      <p:sp>
        <p:nvSpPr>
          <p:cNvPr id="7" name="Označba mesta za sliko 4"/>
          <p:cNvSpPr>
            <a:spLocks noGrp="1"/>
          </p:cNvSpPr>
          <p:nvPr>
            <p:ph type="pic" sz="quarter" idx="11"/>
          </p:nvPr>
        </p:nvSpPr>
        <p:spPr>
          <a:xfrm rot="21300000">
            <a:off x="559301" y="2002771"/>
            <a:ext cx="5760720" cy="3977640"/>
          </a:xfrm>
          <a:solidFill>
            <a:schemeClr val="bg2"/>
          </a:solidFill>
          <a:ln w="152400">
            <a:solidFill>
              <a:schemeClr val="accent6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sl-SI" sz="2000"/>
            </a:lvl1pPr>
          </a:lstStyle>
          <a:p>
            <a:endParaRPr lang="sl-SI" noProof="0" dirty="0"/>
          </a:p>
        </p:txBody>
      </p:sp>
      <p:sp>
        <p:nvSpPr>
          <p:cNvPr id="28" name="Označba mesta za besedilo 10"/>
          <p:cNvSpPr>
            <a:spLocks noGrp="1"/>
          </p:cNvSpPr>
          <p:nvPr>
            <p:ph type="body" sz="quarter" idx="13" hasCustomPrompt="1"/>
          </p:nvPr>
        </p:nvSpPr>
        <p:spPr>
          <a:xfrm>
            <a:off x="6724050" y="891731"/>
            <a:ext cx="4406900" cy="943379"/>
          </a:xfrm>
        </p:spPr>
        <p:txBody>
          <a:bodyPr>
            <a:noAutofit/>
          </a:bodyPr>
          <a:lstStyle>
            <a:lvl1pPr marL="0" indent="0" latinLnBrk="0">
              <a:lnSpc>
                <a:spcPct val="120000"/>
              </a:lnSpc>
              <a:spcBef>
                <a:spcPts val="0"/>
              </a:spcBef>
              <a:buNone/>
              <a:defRPr lang="sl-SI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0" indent="0" latinLnBrk="0">
              <a:buNone/>
              <a:defRPr lang="sl-SI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 latinLnBrk="0">
              <a:buNone/>
              <a:defRPr lang="sl-SI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 latinLnBrk="0">
              <a:buNone/>
              <a:defRPr lang="sl-SI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 latinLnBrk="0">
              <a:buNone/>
              <a:defRPr lang="sl-SI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 latinLnBrk="0">
              <a:buNone/>
              <a:defRPr lang="sl-SI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 latinLnBrk="0">
              <a:buNone/>
              <a:defRPr lang="sl-SI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 latinLnBrk="0">
              <a:buNone/>
              <a:defRPr lang="sl-SI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 latinLnBrk="0">
              <a:buNone/>
              <a:defRPr lang="sl-SI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r>
              <a:rPr lang="sl-SI" noProof="0" dirty="0" smtClean="0"/>
              <a:t>Tukaj lahko vnesete želeno besedilo, lahko pa ga tudi izbrišete in ga vnesete ročno, ko natisnete album.</a:t>
            </a:r>
            <a:endParaRPr lang="sl-SI" noProof="0" dirty="0"/>
          </a:p>
        </p:txBody>
      </p:sp>
      <p:sp>
        <p:nvSpPr>
          <p:cNvPr id="12" name="Označba mesta za sliko 4"/>
          <p:cNvSpPr>
            <a:spLocks noGrp="1"/>
          </p:cNvSpPr>
          <p:nvPr>
            <p:ph type="pic" sz="quarter" idx="14"/>
          </p:nvPr>
        </p:nvSpPr>
        <p:spPr>
          <a:xfrm rot="240000">
            <a:off x="5905609" y="2503392"/>
            <a:ext cx="5760720" cy="3749040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sl-SI" sz="2000"/>
            </a:lvl1pPr>
          </a:lstStyle>
          <a:p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67475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i slik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ka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7109496" y="0"/>
            <a:ext cx="5082503" cy="4140200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 flipH="1" flipV="1">
            <a:off x="0" y="54274"/>
            <a:ext cx="8352244" cy="6803726"/>
          </a:xfrm>
          <a:prstGeom prst="rect">
            <a:avLst/>
          </a:prstGeom>
        </p:spPr>
      </p:pic>
      <p:grpSp>
        <p:nvGrpSpPr>
          <p:cNvPr id="3" name="Skupina 2"/>
          <p:cNvGrpSpPr/>
          <p:nvPr/>
        </p:nvGrpSpPr>
        <p:grpSpPr bwMode="ltGray">
          <a:xfrm>
            <a:off x="1310639" y="898930"/>
            <a:ext cx="3714008" cy="654927"/>
            <a:chOff x="6095999" y="5740011"/>
            <a:chExt cx="5638801" cy="654927"/>
          </a:xfrm>
        </p:grpSpPr>
        <p:sp>
          <p:nvSpPr>
            <p:cNvPr id="26" name="Prostoročno 25"/>
            <p:cNvSpPr/>
            <p:nvPr/>
          </p:nvSpPr>
          <p:spPr bwMode="ltGray">
            <a:xfrm>
              <a:off x="6095999" y="617582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l-SI" noProof="0" dirty="0"/>
            </a:p>
          </p:txBody>
        </p:sp>
        <p:sp>
          <p:nvSpPr>
            <p:cNvPr id="27" name="Prostoročno 26"/>
            <p:cNvSpPr/>
            <p:nvPr/>
          </p:nvSpPr>
          <p:spPr bwMode="ltGray">
            <a:xfrm>
              <a:off x="6095999" y="639493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l-SI" noProof="0" dirty="0"/>
            </a:p>
          </p:txBody>
        </p:sp>
        <p:sp>
          <p:nvSpPr>
            <p:cNvPr id="29" name="Prostoročno 28"/>
            <p:cNvSpPr/>
            <p:nvPr/>
          </p:nvSpPr>
          <p:spPr bwMode="ltGray">
            <a:xfrm>
              <a:off x="6095999" y="574001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l-SI" noProof="0" dirty="0"/>
            </a:p>
          </p:txBody>
        </p:sp>
        <p:sp>
          <p:nvSpPr>
            <p:cNvPr id="30" name="Prostoročno 29"/>
            <p:cNvSpPr/>
            <p:nvPr/>
          </p:nvSpPr>
          <p:spPr bwMode="ltGray">
            <a:xfrm>
              <a:off x="6095999" y="595912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l-SI" noProof="0" dirty="0"/>
            </a:p>
          </p:txBody>
        </p: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784336" y="4479086"/>
            <a:ext cx="3950464" cy="1921713"/>
          </a:xfrm>
        </p:spPr>
        <p:txBody>
          <a:bodyPr>
            <a:normAutofit/>
          </a:bodyPr>
          <a:lstStyle>
            <a:lvl1pPr latinLnBrk="0">
              <a:defRPr lang="sl-SI" sz="3600"/>
            </a:lvl1pPr>
          </a:lstStyle>
          <a:p>
            <a:r>
              <a:rPr lang="sl-SI" noProof="0" dirty="0"/>
              <a:t>Uredite slog naslova matrice</a:t>
            </a:r>
          </a:p>
        </p:txBody>
      </p:sp>
      <p:sp>
        <p:nvSpPr>
          <p:cNvPr id="7" name="Označba mesta za sliko 4"/>
          <p:cNvSpPr>
            <a:spLocks noGrp="1"/>
          </p:cNvSpPr>
          <p:nvPr>
            <p:ph type="pic" sz="quarter" idx="11"/>
          </p:nvPr>
        </p:nvSpPr>
        <p:spPr>
          <a:xfrm rot="21300000">
            <a:off x="558605" y="1986831"/>
            <a:ext cx="6126480" cy="3977640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sl-SI" sz="2000"/>
            </a:lvl1pPr>
          </a:lstStyle>
          <a:p>
            <a:endParaRPr lang="sl-SI" noProof="0" dirty="0"/>
          </a:p>
        </p:txBody>
      </p:sp>
      <p:sp>
        <p:nvSpPr>
          <p:cNvPr id="28" name="Označba mesta za besedilo 10"/>
          <p:cNvSpPr>
            <a:spLocks noGrp="1"/>
          </p:cNvSpPr>
          <p:nvPr>
            <p:ph type="body" sz="quarter" idx="13" hasCustomPrompt="1"/>
          </p:nvPr>
        </p:nvSpPr>
        <p:spPr>
          <a:xfrm>
            <a:off x="1310639" y="685800"/>
            <a:ext cx="3714007" cy="943379"/>
          </a:xfrm>
        </p:spPr>
        <p:txBody>
          <a:bodyPr>
            <a:noAutofit/>
          </a:bodyPr>
          <a:lstStyle>
            <a:lvl1pPr marL="0" indent="0" latinLnBrk="0">
              <a:lnSpc>
                <a:spcPct val="120000"/>
              </a:lnSpc>
              <a:spcBef>
                <a:spcPts val="0"/>
              </a:spcBef>
              <a:buNone/>
              <a:defRPr lang="sl-SI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0" indent="0" latinLnBrk="0">
              <a:buNone/>
              <a:defRPr lang="sl-SI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 latinLnBrk="0">
              <a:buNone/>
              <a:defRPr lang="sl-SI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 latinLnBrk="0">
              <a:buNone/>
              <a:defRPr lang="sl-SI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 latinLnBrk="0">
              <a:buNone/>
              <a:defRPr lang="sl-SI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 latinLnBrk="0">
              <a:buNone/>
              <a:defRPr lang="sl-SI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 latinLnBrk="0">
              <a:buNone/>
              <a:defRPr lang="sl-SI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 latinLnBrk="0">
              <a:buNone/>
              <a:defRPr lang="sl-SI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 latinLnBrk="0">
              <a:buNone/>
              <a:defRPr lang="sl-SI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r>
              <a:rPr lang="sl-SI" noProof="0" dirty="0" smtClean="0"/>
              <a:t>Tukaj lahko vnesete želeno besedilo, lahko pa ga tudi izbrišete in ga vnesete ročno, ko natisnete album.</a:t>
            </a:r>
            <a:endParaRPr lang="sl-SI" noProof="0" dirty="0"/>
          </a:p>
        </p:txBody>
      </p:sp>
      <p:sp>
        <p:nvSpPr>
          <p:cNvPr id="12" name="Označba mesta za sliko 4"/>
          <p:cNvSpPr>
            <a:spLocks noGrp="1"/>
          </p:cNvSpPr>
          <p:nvPr>
            <p:ph type="pic" sz="quarter" idx="14"/>
          </p:nvPr>
        </p:nvSpPr>
        <p:spPr>
          <a:xfrm>
            <a:off x="5460604" y="699751"/>
            <a:ext cx="3329169" cy="3291840"/>
          </a:xfrm>
          <a:solidFill>
            <a:schemeClr val="bg2"/>
          </a:solidFill>
          <a:ln w="152400">
            <a:solidFill>
              <a:schemeClr val="accent6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sl-SI" sz="2000"/>
            </a:lvl1pPr>
          </a:lstStyle>
          <a:p>
            <a:endParaRPr lang="sl-SI" noProof="0" dirty="0"/>
          </a:p>
        </p:txBody>
      </p:sp>
      <p:sp>
        <p:nvSpPr>
          <p:cNvPr id="11" name="Označba mesta za sliko 4"/>
          <p:cNvSpPr>
            <a:spLocks noGrp="1"/>
          </p:cNvSpPr>
          <p:nvPr>
            <p:ph type="pic" sz="quarter" idx="15"/>
          </p:nvPr>
        </p:nvSpPr>
        <p:spPr>
          <a:xfrm>
            <a:off x="9391960" y="699751"/>
            <a:ext cx="2194560" cy="3291840"/>
          </a:xfrm>
          <a:solidFill>
            <a:schemeClr val="bg2"/>
          </a:solidFill>
          <a:ln w="152400">
            <a:solidFill>
              <a:schemeClr val="accent6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sl-SI" sz="2000"/>
            </a:lvl1pPr>
          </a:lstStyle>
          <a:p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30216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e sliki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ka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 flipV="1">
            <a:off x="4876654" y="898930"/>
            <a:ext cx="7315346" cy="5959070"/>
          </a:xfrm>
          <a:prstGeom prst="rect">
            <a:avLst/>
          </a:prstGeom>
        </p:spPr>
      </p:pic>
      <p:grpSp>
        <p:nvGrpSpPr>
          <p:cNvPr id="3" name="Skupina 2"/>
          <p:cNvGrpSpPr/>
          <p:nvPr/>
        </p:nvGrpSpPr>
        <p:grpSpPr bwMode="ltGray">
          <a:xfrm>
            <a:off x="5897913" y="898930"/>
            <a:ext cx="4941537" cy="654927"/>
            <a:chOff x="6095999" y="5740011"/>
            <a:chExt cx="5638801" cy="654927"/>
          </a:xfrm>
        </p:grpSpPr>
        <p:sp>
          <p:nvSpPr>
            <p:cNvPr id="26" name="Prostoročno 25"/>
            <p:cNvSpPr/>
            <p:nvPr/>
          </p:nvSpPr>
          <p:spPr bwMode="ltGray">
            <a:xfrm>
              <a:off x="6095999" y="617582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l-SI" noProof="0" dirty="0"/>
            </a:p>
          </p:txBody>
        </p:sp>
        <p:sp>
          <p:nvSpPr>
            <p:cNvPr id="27" name="Prostoročno 26"/>
            <p:cNvSpPr/>
            <p:nvPr/>
          </p:nvSpPr>
          <p:spPr bwMode="ltGray">
            <a:xfrm>
              <a:off x="6095999" y="639493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l-SI" noProof="0" dirty="0"/>
            </a:p>
          </p:txBody>
        </p:sp>
        <p:sp>
          <p:nvSpPr>
            <p:cNvPr id="29" name="Prostoročno 28"/>
            <p:cNvSpPr/>
            <p:nvPr/>
          </p:nvSpPr>
          <p:spPr bwMode="ltGray">
            <a:xfrm>
              <a:off x="6095999" y="574001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l-SI" noProof="0" dirty="0"/>
            </a:p>
          </p:txBody>
        </p:sp>
        <p:sp>
          <p:nvSpPr>
            <p:cNvPr id="30" name="Prostoročno 29"/>
            <p:cNvSpPr/>
            <p:nvPr/>
          </p:nvSpPr>
          <p:spPr bwMode="ltGray">
            <a:xfrm>
              <a:off x="6095999" y="595912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l-SI" noProof="0" dirty="0"/>
            </a:p>
          </p:txBody>
        </p: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78299" y="4479086"/>
            <a:ext cx="3657600" cy="1921713"/>
          </a:xfrm>
        </p:spPr>
        <p:txBody>
          <a:bodyPr>
            <a:normAutofit/>
          </a:bodyPr>
          <a:lstStyle>
            <a:lvl1pPr latinLnBrk="0">
              <a:defRPr lang="sl-SI" sz="3600"/>
            </a:lvl1pPr>
          </a:lstStyle>
          <a:p>
            <a:r>
              <a:rPr lang="sl-SI" noProof="0" dirty="0"/>
              <a:t>Uredite slog naslova matrice</a:t>
            </a:r>
          </a:p>
        </p:txBody>
      </p:sp>
      <p:sp>
        <p:nvSpPr>
          <p:cNvPr id="28" name="Označba mesta za besedilo 10"/>
          <p:cNvSpPr>
            <a:spLocks noGrp="1"/>
          </p:cNvSpPr>
          <p:nvPr>
            <p:ph type="body" sz="quarter" idx="13" hasCustomPrompt="1"/>
          </p:nvPr>
        </p:nvSpPr>
        <p:spPr>
          <a:xfrm>
            <a:off x="5897913" y="685800"/>
            <a:ext cx="4941537" cy="943379"/>
          </a:xfrm>
        </p:spPr>
        <p:txBody>
          <a:bodyPr>
            <a:noAutofit/>
          </a:bodyPr>
          <a:lstStyle>
            <a:lvl1pPr marL="0" indent="0" latinLnBrk="0">
              <a:lnSpc>
                <a:spcPct val="120000"/>
              </a:lnSpc>
              <a:spcBef>
                <a:spcPts val="0"/>
              </a:spcBef>
              <a:buNone/>
              <a:defRPr lang="sl-SI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0" indent="0" latinLnBrk="0">
              <a:buNone/>
              <a:defRPr lang="sl-SI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 latinLnBrk="0">
              <a:buNone/>
              <a:defRPr lang="sl-SI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 latinLnBrk="0">
              <a:buNone/>
              <a:defRPr lang="sl-SI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 latinLnBrk="0">
              <a:buNone/>
              <a:defRPr lang="sl-SI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 latinLnBrk="0">
              <a:buNone/>
              <a:defRPr lang="sl-SI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 latinLnBrk="0">
              <a:buNone/>
              <a:defRPr lang="sl-SI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 latinLnBrk="0">
              <a:buNone/>
              <a:defRPr lang="sl-SI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 latinLnBrk="0">
              <a:buNone/>
              <a:defRPr lang="sl-SI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r>
              <a:rPr lang="sl-SI" noProof="0" dirty="0" smtClean="0"/>
              <a:t>Tukaj lahko vnesete želeno besedilo, lahko pa ga tudi izbrišete in ga vnesete ročno, ko natisnete album.</a:t>
            </a:r>
            <a:endParaRPr lang="sl-SI" noProof="0" dirty="0"/>
          </a:p>
        </p:txBody>
      </p:sp>
      <p:sp>
        <p:nvSpPr>
          <p:cNvPr id="12" name="Označba mesta za sliko 4"/>
          <p:cNvSpPr>
            <a:spLocks noGrp="1"/>
          </p:cNvSpPr>
          <p:nvPr>
            <p:ph type="pic" sz="quarter" idx="14"/>
          </p:nvPr>
        </p:nvSpPr>
        <p:spPr>
          <a:xfrm>
            <a:off x="609600" y="699751"/>
            <a:ext cx="4744994" cy="3474720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sl-SI" sz="2000"/>
            </a:lvl1pPr>
          </a:lstStyle>
          <a:p>
            <a:endParaRPr lang="sl-SI" noProof="0" dirty="0"/>
          </a:p>
        </p:txBody>
      </p:sp>
      <p:sp>
        <p:nvSpPr>
          <p:cNvPr id="13" name="Označba mesta za sliko 4"/>
          <p:cNvSpPr>
            <a:spLocks noGrp="1"/>
          </p:cNvSpPr>
          <p:nvPr>
            <p:ph type="pic" sz="quarter" idx="15"/>
          </p:nvPr>
        </p:nvSpPr>
        <p:spPr>
          <a:xfrm rot="180000">
            <a:off x="5049586" y="2131946"/>
            <a:ext cx="6583680" cy="4099381"/>
          </a:xfrm>
          <a:solidFill>
            <a:schemeClr val="bg2"/>
          </a:solidFill>
          <a:ln w="152400">
            <a:solidFill>
              <a:schemeClr val="accent6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sl-SI" sz="2000"/>
            </a:lvl1pPr>
          </a:lstStyle>
          <a:p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07962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i slik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ka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3839756" y="0"/>
            <a:ext cx="8352244" cy="6803726"/>
          </a:xfrm>
          <a:prstGeom prst="rect">
            <a:avLst/>
          </a:prstGeom>
        </p:spPr>
      </p:pic>
      <p:grpSp>
        <p:nvGrpSpPr>
          <p:cNvPr id="3" name="Skupina 2"/>
          <p:cNvGrpSpPr/>
          <p:nvPr/>
        </p:nvGrpSpPr>
        <p:grpSpPr bwMode="ltGray">
          <a:xfrm>
            <a:off x="457200" y="5740011"/>
            <a:ext cx="4406900" cy="654927"/>
            <a:chOff x="6095999" y="5740011"/>
            <a:chExt cx="5638801" cy="654927"/>
          </a:xfrm>
        </p:grpSpPr>
        <p:sp>
          <p:nvSpPr>
            <p:cNvPr id="26" name="Prostoročno 25"/>
            <p:cNvSpPr/>
            <p:nvPr/>
          </p:nvSpPr>
          <p:spPr bwMode="ltGray">
            <a:xfrm>
              <a:off x="6095999" y="617582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l-SI" noProof="0" dirty="0"/>
            </a:p>
          </p:txBody>
        </p:sp>
        <p:sp>
          <p:nvSpPr>
            <p:cNvPr id="27" name="Prostoročno 26"/>
            <p:cNvSpPr/>
            <p:nvPr/>
          </p:nvSpPr>
          <p:spPr bwMode="ltGray">
            <a:xfrm>
              <a:off x="6095999" y="639493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l-SI" noProof="0" dirty="0"/>
            </a:p>
          </p:txBody>
        </p:sp>
        <p:sp>
          <p:nvSpPr>
            <p:cNvPr id="29" name="Prostoročno 28"/>
            <p:cNvSpPr/>
            <p:nvPr/>
          </p:nvSpPr>
          <p:spPr bwMode="ltGray">
            <a:xfrm>
              <a:off x="6095999" y="574001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l-SI" noProof="0" dirty="0"/>
            </a:p>
          </p:txBody>
        </p:sp>
        <p:sp>
          <p:nvSpPr>
            <p:cNvPr id="30" name="Prostoročno 29"/>
            <p:cNvSpPr/>
            <p:nvPr/>
          </p:nvSpPr>
          <p:spPr bwMode="ltGray">
            <a:xfrm>
              <a:off x="6095999" y="595912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l-SI" noProof="0" dirty="0"/>
            </a:p>
          </p:txBody>
        </p: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42901"/>
            <a:ext cx="11277600" cy="1257300"/>
          </a:xfrm>
        </p:spPr>
        <p:txBody>
          <a:bodyPr>
            <a:normAutofit/>
          </a:bodyPr>
          <a:lstStyle>
            <a:lvl1pPr latinLnBrk="0">
              <a:defRPr lang="sl-SI" sz="4800"/>
            </a:lvl1pPr>
          </a:lstStyle>
          <a:p>
            <a:r>
              <a:rPr lang="sl-SI" noProof="0" dirty="0"/>
              <a:t>Uredite slog naslova matrice</a:t>
            </a:r>
          </a:p>
        </p:txBody>
      </p:sp>
      <p:sp>
        <p:nvSpPr>
          <p:cNvPr id="6" name="Označba mesta za sliko 4"/>
          <p:cNvSpPr>
            <a:spLocks noGrp="1"/>
          </p:cNvSpPr>
          <p:nvPr>
            <p:ph type="pic" sz="quarter" idx="10"/>
          </p:nvPr>
        </p:nvSpPr>
        <p:spPr>
          <a:xfrm rot="300000">
            <a:off x="2132410" y="2248778"/>
            <a:ext cx="2743200" cy="2441448"/>
          </a:xfrm>
          <a:solidFill>
            <a:schemeClr val="bg2"/>
          </a:solidFill>
          <a:ln w="152400">
            <a:solidFill>
              <a:schemeClr val="accent6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sl-SI" sz="2000"/>
            </a:lvl1pPr>
          </a:lstStyle>
          <a:p>
            <a:endParaRPr lang="sl-SI" noProof="0" dirty="0"/>
          </a:p>
        </p:txBody>
      </p:sp>
      <p:sp>
        <p:nvSpPr>
          <p:cNvPr id="7" name="Označba mesta za sliko 4"/>
          <p:cNvSpPr>
            <a:spLocks noGrp="1"/>
          </p:cNvSpPr>
          <p:nvPr>
            <p:ph type="pic" sz="quarter" idx="11"/>
          </p:nvPr>
        </p:nvSpPr>
        <p:spPr>
          <a:xfrm>
            <a:off x="5511801" y="1761524"/>
            <a:ext cx="6070600" cy="4482757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sl-SI" sz="2000"/>
            </a:lvl1pPr>
          </a:lstStyle>
          <a:p>
            <a:endParaRPr lang="sl-SI" noProof="0" dirty="0"/>
          </a:p>
        </p:txBody>
      </p:sp>
      <p:sp>
        <p:nvSpPr>
          <p:cNvPr id="28" name="Označba mesta za besedilo 10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526881"/>
            <a:ext cx="4406900" cy="943379"/>
          </a:xfrm>
        </p:spPr>
        <p:txBody>
          <a:bodyPr>
            <a:noAutofit/>
          </a:bodyPr>
          <a:lstStyle>
            <a:lvl1pPr marL="0" indent="0" latinLnBrk="0">
              <a:lnSpc>
                <a:spcPct val="120000"/>
              </a:lnSpc>
              <a:spcBef>
                <a:spcPts val="0"/>
              </a:spcBef>
              <a:buNone/>
              <a:defRPr lang="sl-SI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0" indent="0" latinLnBrk="0">
              <a:buNone/>
              <a:defRPr lang="sl-SI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 latinLnBrk="0">
              <a:buNone/>
              <a:defRPr lang="sl-SI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 latinLnBrk="0">
              <a:buNone/>
              <a:defRPr lang="sl-SI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 latinLnBrk="0">
              <a:buNone/>
              <a:defRPr lang="sl-SI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 latinLnBrk="0">
              <a:buNone/>
              <a:defRPr lang="sl-SI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 latinLnBrk="0">
              <a:buNone/>
              <a:defRPr lang="sl-SI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 latinLnBrk="0">
              <a:buNone/>
              <a:defRPr lang="sl-SI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 latinLnBrk="0">
              <a:buNone/>
              <a:defRPr lang="sl-SI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r>
              <a:rPr lang="sl-SI" noProof="0" dirty="0" smtClean="0"/>
              <a:t>Tukaj lahko vnesete želeno besedilo, lahko pa ga tudi izbrišete in ga vnesete ročno, ko natisnete album.</a:t>
            </a:r>
            <a:endParaRPr lang="sl-SI" noProof="0" dirty="0"/>
          </a:p>
        </p:txBody>
      </p:sp>
      <p:sp>
        <p:nvSpPr>
          <p:cNvPr id="31" name="Označba mesta za sliko 4"/>
          <p:cNvSpPr>
            <a:spLocks noGrp="1"/>
          </p:cNvSpPr>
          <p:nvPr>
            <p:ph type="pic" sz="quarter" idx="14"/>
          </p:nvPr>
        </p:nvSpPr>
        <p:spPr>
          <a:xfrm rot="21360000">
            <a:off x="608655" y="2644557"/>
            <a:ext cx="1682496" cy="2194560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sl-SI" sz="2000"/>
            </a:lvl1pPr>
          </a:lstStyle>
          <a:p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0615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9136261" y="0"/>
            <a:ext cx="3055738" cy="24892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noProof="0" dirty="0"/>
              <a:t>Uredite slog naslova matrice</a:t>
            </a:r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noProof="0" dirty="0"/>
              <a:t>Uredite sloge besedila matrice</a:t>
            </a:r>
          </a:p>
          <a:p>
            <a:pPr lvl="1"/>
            <a:r>
              <a:rPr lang="sl-SI" noProof="0" dirty="0"/>
              <a:t>Druga raven</a:t>
            </a:r>
          </a:p>
          <a:p>
            <a:pPr lvl="2"/>
            <a:r>
              <a:rPr lang="sl-SI" noProof="0" dirty="0"/>
              <a:t>Tretja raven</a:t>
            </a:r>
          </a:p>
          <a:p>
            <a:pPr lvl="3"/>
            <a:r>
              <a:rPr lang="sl-SI" noProof="0" dirty="0"/>
              <a:t>Četrta raven</a:t>
            </a:r>
          </a:p>
          <a:p>
            <a:pPr lvl="4"/>
            <a:r>
              <a:rPr lang="sl-SI" noProof="0" dirty="0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109071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>
          <a:xfrm>
            <a:off x="457200" y="241540"/>
            <a:ext cx="11277600" cy="13586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sl-SI" noProof="0" dirty="0"/>
              <a:t>Uredite slog naslova matrice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457200" y="1828799"/>
            <a:ext cx="11277600" cy="45720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l-SI" noProof="0" dirty="0"/>
              <a:t>Uredite sloge besedila matrice</a:t>
            </a:r>
          </a:p>
          <a:p>
            <a:pPr lvl="1"/>
            <a:r>
              <a:rPr lang="sl-SI" noProof="0" dirty="0"/>
              <a:t>Druga raven</a:t>
            </a:r>
          </a:p>
          <a:p>
            <a:pPr lvl="2"/>
            <a:r>
              <a:rPr lang="sl-SI" noProof="0" dirty="0"/>
              <a:t>Tretja raven</a:t>
            </a:r>
          </a:p>
          <a:p>
            <a:pPr lvl="3"/>
            <a:r>
              <a:rPr lang="sl-SI" noProof="0" dirty="0"/>
              <a:t>Četrta raven</a:t>
            </a:r>
          </a:p>
          <a:p>
            <a:pPr lvl="4"/>
            <a:r>
              <a:rPr lang="sl-SI" noProof="0" dirty="0"/>
              <a:t>Peta raven</a:t>
            </a:r>
          </a:p>
          <a:p>
            <a:pPr lvl="5"/>
            <a:r>
              <a:rPr lang="sl-SI" noProof="0" dirty="0"/>
              <a:t>Šesta</a:t>
            </a:r>
          </a:p>
          <a:p>
            <a:pPr lvl="6"/>
            <a:r>
              <a:rPr lang="sl-SI" noProof="0" dirty="0"/>
              <a:t>Sedma</a:t>
            </a:r>
          </a:p>
          <a:p>
            <a:pPr lvl="7"/>
            <a:r>
              <a:rPr lang="sl-SI" noProof="0" dirty="0"/>
              <a:t>Osma</a:t>
            </a:r>
          </a:p>
          <a:p>
            <a:pPr lvl="8"/>
            <a:r>
              <a:rPr lang="sl-SI" noProof="0" dirty="0"/>
              <a:t>Deveta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2"/>
          </p:nvPr>
        </p:nvSpPr>
        <p:spPr>
          <a:xfrm>
            <a:off x="7825597" y="6517112"/>
            <a:ext cx="2743200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latinLnBrk="0">
              <a:defRPr lang="sl-SI" sz="1200">
                <a:solidFill>
                  <a:schemeClr val="tx1"/>
                </a:solidFill>
              </a:defRPr>
            </a:lvl1pPr>
          </a:lstStyle>
          <a:p>
            <a:fld id="{F458CEEB-9291-4DBC-8150-D417DDEAEF2C}" type="datetime1">
              <a:rPr lang="sl-SI" noProof="0" smtClean="0"/>
              <a:pPr/>
              <a:t>19.11.2013</a:t>
            </a:fld>
            <a:endParaRPr lang="sl-SI" noProof="0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3"/>
          </p:nvPr>
        </p:nvSpPr>
        <p:spPr>
          <a:xfrm>
            <a:off x="457199" y="6517112"/>
            <a:ext cx="7086315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latinLnBrk="0">
              <a:defRPr lang="sl-SI" sz="1200">
                <a:solidFill>
                  <a:schemeClr val="tx1"/>
                </a:solidFill>
              </a:defRPr>
            </a:lvl1pPr>
          </a:lstStyle>
          <a:p>
            <a:endParaRPr lang="sl-SI" noProof="0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4"/>
          </p:nvPr>
        </p:nvSpPr>
        <p:spPr>
          <a:xfrm>
            <a:off x="10850880" y="6517112"/>
            <a:ext cx="883920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latinLnBrk="0">
              <a:defRPr lang="sl-SI" sz="1200">
                <a:solidFill>
                  <a:schemeClr val="tx1"/>
                </a:solidFill>
              </a:defRPr>
            </a:lvl1pPr>
          </a:lstStyle>
          <a:p>
            <a:fld id="{3670645A-F9B6-4347-860F-FE9ED88D0C60}" type="slidenum">
              <a:rPr lang="sl-SI" noProof="0" smtClean="0"/>
              <a:pPr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961148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50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lang="sl-SI" sz="4400" b="1" kern="1200" cap="all" normalizeH="1" baseline="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lang="sl-SI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sl-SI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sl-SI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sl-SI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sl-SI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sl-SI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sl-SI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sl-SI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sl-SI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lang="sl-SI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sl-SI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sl-SI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sl-SI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sl-SI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sl-SI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sl-SI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sl-SI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sl-SI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5" pos="3840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Pomladni oddih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2013</a:t>
            </a:r>
          </a:p>
        </p:txBody>
      </p:sp>
      <p:pic>
        <p:nvPicPr>
          <p:cNvPr id="7" name="Označba mesta za sliko 6" descr="V vrsto postavljeni surfi. Če želite spremeniti sliko, jo označite in izbrišite. Nato kliknite ikono »Vstavi sliko«, da vstavite novo sliko." title="Vzorčna slika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" b="1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0021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slov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13" name="Označba mesta za sliko 1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4" name="Označba mesta za sliko 13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5" name="Označba mesta za besedilo 1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16" name="Označba mesta za besedilo 1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2950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slov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13" name="Označba mesta za sliko 1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4" name="Označba mesta za sliko 13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5" name="Označba mesta za besedilo 1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16" name="Označba mesta za sliko 15"/>
          <p:cNvSpPr>
            <a:spLocks noGrp="1"/>
          </p:cNvSpPr>
          <p:nvPr>
            <p:ph type="pic" sz="quarter" idx="14"/>
          </p:nvPr>
        </p:nvSpPr>
        <p:spPr>
          <a:xfrm rot="21360000">
            <a:off x="7287817" y="1220925"/>
            <a:ext cx="1908000" cy="2194560"/>
          </a:xfrm>
        </p:spPr>
      </p:sp>
    </p:spTree>
    <p:extLst>
      <p:ext uri="{BB962C8B-B14F-4D97-AF65-F5344CB8AC3E}">
        <p14:creationId xmlns:p14="http://schemas.microsoft.com/office/powerpoint/2010/main" val="311355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sl-SI" sz="4400" dirty="0"/>
          </a:p>
        </p:txBody>
      </p:sp>
      <p:sp>
        <p:nvSpPr>
          <p:cNvPr id="11" name="Označba mesta za sliko 10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2" name="Označba mesta za besedilo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13" name="Označba mesta za sliko 12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75015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slov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13" name="Označba mesta za sliko 12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4" name="Označba mesta za besedilo 1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15" name="Označba mesta za sliko 14"/>
          <p:cNvSpPr>
            <a:spLocks noGrp="1"/>
          </p:cNvSpPr>
          <p:nvPr>
            <p:ph type="pic" sz="quarter" idx="14"/>
          </p:nvPr>
        </p:nvSpPr>
        <p:spPr>
          <a:xfrm>
            <a:off x="5366819" y="699751"/>
            <a:ext cx="3492000" cy="3291840"/>
          </a:xfrm>
        </p:spPr>
      </p:sp>
      <p:sp>
        <p:nvSpPr>
          <p:cNvPr id="16" name="Označba mesta za sliko 15"/>
          <p:cNvSpPr>
            <a:spLocks noGrp="1"/>
          </p:cNvSpPr>
          <p:nvPr>
            <p:ph type="pic" sz="quarter" idx="15"/>
          </p:nvPr>
        </p:nvSpPr>
        <p:spPr>
          <a:xfrm>
            <a:off x="9298176" y="699751"/>
            <a:ext cx="2304000" cy="3291840"/>
          </a:xfrm>
        </p:spPr>
      </p:sp>
    </p:spTree>
    <p:extLst>
      <p:ext uri="{BB962C8B-B14F-4D97-AF65-F5344CB8AC3E}">
        <p14:creationId xmlns:p14="http://schemas.microsoft.com/office/powerpoint/2010/main" val="178814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11" name="Označba mesta za besedilo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12" name="Označba mesta za sliko 11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3" name="Označba mesta za sliko 12"/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99496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slov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13" name="Označba mesta za sliko 1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4" name="Označba mesta za sliko 13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5" name="Označba mesta za besedilo 1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16" name="Označba mesta za sliko 15"/>
          <p:cNvSpPr>
            <a:spLocks noGrp="1"/>
          </p:cNvSpPr>
          <p:nvPr>
            <p:ph type="pic" sz="quarter" idx="14"/>
          </p:nvPr>
        </p:nvSpPr>
        <p:spPr>
          <a:xfrm rot="21360000">
            <a:off x="608379" y="2636690"/>
            <a:ext cx="1908000" cy="2194560"/>
          </a:xfrm>
        </p:spPr>
      </p:sp>
    </p:spTree>
    <p:extLst>
      <p:ext uri="{BB962C8B-B14F-4D97-AF65-F5344CB8AC3E}">
        <p14:creationId xmlns:p14="http://schemas.microsoft.com/office/powerpoint/2010/main" val="164863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bum »Pomladni oddih«">
  <a:themeElements>
    <a:clrScheme name="Pomladni oddih">
      <a:dk1>
        <a:srgbClr val="5C452E"/>
      </a:dk1>
      <a:lt1>
        <a:sysClr val="window" lastClr="FFFFFF"/>
      </a:lt1>
      <a:dk2>
        <a:srgbClr val="000000"/>
      </a:dk2>
      <a:lt2>
        <a:srgbClr val="F6F2DE"/>
      </a:lt2>
      <a:accent1>
        <a:srgbClr val="FDC348"/>
      </a:accent1>
      <a:accent2>
        <a:srgbClr val="F48D1C"/>
      </a:accent2>
      <a:accent3>
        <a:srgbClr val="CC471E"/>
      </a:accent3>
      <a:accent4>
        <a:srgbClr val="5496C6"/>
      </a:accent4>
      <a:accent5>
        <a:srgbClr val="418770"/>
      </a:accent5>
      <a:accent6>
        <a:srgbClr val="94C777"/>
      </a:accent6>
      <a:hlink>
        <a:srgbClr val="CC471E"/>
      </a:hlink>
      <a:folHlink>
        <a:srgbClr val="938853"/>
      </a:folHlink>
    </a:clrScheme>
    <a:fontScheme name="Juice ITC - Segoe Script">
      <a:majorFont>
        <a:latin typeface="Juice ITC"/>
        <a:ea typeface=""/>
        <a:cs typeface=""/>
      </a:majorFont>
      <a:minorFont>
        <a:latin typeface="Segoe Scrip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  <a:miter lim="800000"/>
        </a:ln>
        <a:ln w="12700" cap="flat" cmpd="sng" algn="in">
          <a:solidFill>
            <a:schemeClr val="phClr"/>
          </a:solidFill>
          <a:prstDash val="solid"/>
          <a:miter lim="800000"/>
        </a:ln>
        <a:ln w="19050" cap="flat" cmpd="sng" algn="in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pringBreak_Album.potx" id="{ED072D2C-EA04-4CE0-8527-EC2299E53E8A}" vid="{FC50F543-12DA-4BDE-B8DE-CBF10AE35493}"/>
    </a:ext>
  </a:extLst>
</a:theme>
</file>

<file path=ppt/theme/theme2.xml><?xml version="1.0" encoding="utf-8"?>
<a:theme xmlns:a="http://schemas.openxmlformats.org/drawingml/2006/main" name="Office Theme">
  <a:themeElements>
    <a:clrScheme name="Spring Break">
      <a:dk1>
        <a:srgbClr val="5C452E"/>
      </a:dk1>
      <a:lt1>
        <a:sysClr val="window" lastClr="FFFFFF"/>
      </a:lt1>
      <a:dk2>
        <a:srgbClr val="000000"/>
      </a:dk2>
      <a:lt2>
        <a:srgbClr val="F6F2DE"/>
      </a:lt2>
      <a:accent1>
        <a:srgbClr val="FDC348"/>
      </a:accent1>
      <a:accent2>
        <a:srgbClr val="F48D1C"/>
      </a:accent2>
      <a:accent3>
        <a:srgbClr val="CC471E"/>
      </a:accent3>
      <a:accent4>
        <a:srgbClr val="5496C6"/>
      </a:accent4>
      <a:accent5>
        <a:srgbClr val="418770"/>
      </a:accent5>
      <a:accent6>
        <a:srgbClr val="94C777"/>
      </a:accent6>
      <a:hlink>
        <a:srgbClr val="CC471E"/>
      </a:hlink>
      <a:folHlink>
        <a:srgbClr val="938853"/>
      </a:folHlink>
    </a:clrScheme>
    <a:fontScheme name="Juice ITC - Segoe Script">
      <a:majorFont>
        <a:latin typeface="Juice ITC"/>
        <a:ea typeface=""/>
        <a:cs typeface=""/>
      </a:majorFont>
      <a:minorFont>
        <a:latin typeface="Segoe Scrip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  <a:miter lim="800000"/>
        </a:ln>
        <a:ln w="12700" cap="flat" cmpd="sng" algn="in">
          <a:solidFill>
            <a:schemeClr val="phClr"/>
          </a:solidFill>
          <a:prstDash val="solid"/>
          <a:miter lim="800000"/>
        </a:ln>
        <a:ln w="19050" cap="flat" cmpd="sng" algn="in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pring Break">
      <a:dk1>
        <a:srgbClr val="5C452E"/>
      </a:dk1>
      <a:lt1>
        <a:sysClr val="window" lastClr="FFFFFF"/>
      </a:lt1>
      <a:dk2>
        <a:srgbClr val="000000"/>
      </a:dk2>
      <a:lt2>
        <a:srgbClr val="F6F2DE"/>
      </a:lt2>
      <a:accent1>
        <a:srgbClr val="FDC348"/>
      </a:accent1>
      <a:accent2>
        <a:srgbClr val="F48D1C"/>
      </a:accent2>
      <a:accent3>
        <a:srgbClr val="CC471E"/>
      </a:accent3>
      <a:accent4>
        <a:srgbClr val="5496C6"/>
      </a:accent4>
      <a:accent5>
        <a:srgbClr val="418770"/>
      </a:accent5>
      <a:accent6>
        <a:srgbClr val="94C777"/>
      </a:accent6>
      <a:hlink>
        <a:srgbClr val="CC471E"/>
      </a:hlink>
      <a:folHlink>
        <a:srgbClr val="938853"/>
      </a:folHlink>
    </a:clrScheme>
    <a:fontScheme name="Juice ITC - Segoe Script">
      <a:majorFont>
        <a:latin typeface="Juice ITC"/>
        <a:ea typeface=""/>
        <a:cs typeface=""/>
      </a:majorFont>
      <a:minorFont>
        <a:latin typeface="Segoe Scrip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  <a:miter lim="800000"/>
        </a:ln>
        <a:ln w="12700" cap="flat" cmpd="sng" algn="in">
          <a:solidFill>
            <a:schemeClr val="phClr"/>
          </a:solidFill>
          <a:prstDash val="solid"/>
          <a:miter lim="800000"/>
        </a:ln>
        <a:ln w="19050" cap="flat" cmpd="sng" algn="in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Ta vrednost prikazuje število shranjevanj ali revizij. Program je odgovoren za posodobitev te vrednosti po vsaki reviziji.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ObrazecKnjižniceDokumentov</Display>
  <Edit>ObrazecKnjižniceDokumentov</Edit>
  <New>ObrazecKnjižniceDokumentov</New>
</FormTemplates>
</file>

<file path=customXml/itemProps1.xml><?xml version="1.0" encoding="utf-8"?>
<ds:datastoreItem xmlns:ds="http://schemas.openxmlformats.org/officeDocument/2006/customXml" ds:itemID="{685EA129-DE3E-4BBF-885F-3F25E0E0DA2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E569AFF-744C-4445-BB5A-39D1FE567A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7EAAB77-D29D-4A88-AB1A-0BF6150F83B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</Words>
  <Application>Microsoft Office PowerPoint</Application>
  <PresentationFormat>Custom</PresentationFormat>
  <Paragraphs>9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Album »Pomladni oddih«</vt:lpstr>
      <vt:lpstr>Pomladni oddih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2013-05-10T13:06:48Z</dcterms:created>
  <dcterms:modified xsi:type="dcterms:W3CDTF">2013-11-19T13:20:21Z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